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793" r:id="rId2"/>
  </p:sldMasterIdLst>
  <p:notesMasterIdLst>
    <p:notesMasterId r:id="rId5"/>
  </p:notesMasterIdLst>
  <p:sldIdLst>
    <p:sldId id="291" r:id="rId3"/>
    <p:sldId id="28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56CD44-7588-44E6-8B72-7816956233A7}" v="241" dt="2022-03-29T16:36:52.982"/>
    <p1510:client id="{ADEB3058-B878-4A0E-B2F1-2F9EAEF59C9A}" v="13" dt="2022-03-29T20:56:24.8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04" autoAdjust="0"/>
    <p:restoredTop sz="91851"/>
  </p:normalViewPr>
  <p:slideViewPr>
    <p:cSldViewPr snapToGrid="0" snapToObjects="1">
      <p:cViewPr varScale="1">
        <p:scale>
          <a:sx n="102" d="100"/>
          <a:sy n="102" d="100"/>
        </p:scale>
        <p:origin x="17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 loCatId="" qsTypeId="urn:microsoft.com/office/officeart/2005/8/quickstyle/simple1" qsCatId="simple" csTypeId="urn:microsoft.com/office/officeart/2005/8/colors/accent2_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
    <dgm:cxn modelId="{67024924-2604-9647-9E5A-BCDA0C9BB8CB}" type="presOf" srcId="{C3B879CB-1DDD-874C-988C-76A7AED5A946}" destId="{C20A7731-0B40-AB48-8A4D-1301AD3C2796}" srcOrd="0" destOrd="0" presId="urn:microsoft.com/office/officeart/2005/8/layout/process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
    <dgm:cxn modelId="{94CAA94E-3F4D-F943-BD84-7E11DEBC8E01}" type="presOf" srcId="{FB685E45-516E-1040-97FA-55EDC3D5F703}" destId="{01336F47-7A01-854B-B682-4DF1D2D387D7}" srcOrd="0" destOrd="0" presId="urn:microsoft.com/office/officeart/2005/8/layout/process3"/>
    <dgm:cxn modelId="{5BF7A380-DD73-544B-AF09-17C03C18C7E1}" type="presOf" srcId="{F2A0E9C5-A31C-564F-9028-1A142C326F37}" destId="{D676BFB2-30AE-814D-94CB-A878072F21A1}" srcOrd="1" destOrd="0" presId="urn:microsoft.com/office/officeart/2005/8/layout/process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
    <dgm:cxn modelId="{2D2A799D-A498-5744-8046-4C9EE7CB44D3}" type="presOf" srcId="{8BE37492-5279-1C4F-87DC-B50AAAEFF2A8}" destId="{D19BA441-39B0-B343-B752-120EFF3B3112}" srcOrd="1" destOrd="0" presId="urn:microsoft.com/office/officeart/2005/8/layout/process3"/>
    <dgm:cxn modelId="{FC5DDCAA-BB84-0D45-AEE7-2EDAD286ADD8}" type="presOf" srcId="{12B024F7-CFF4-4249-93B7-724988FB9532}" destId="{B034060D-911A-6C4A-B882-60AC7B34A118}" srcOrd="0" destOrd="0" presId="urn:microsoft.com/office/officeart/2005/8/layout/process3"/>
    <dgm:cxn modelId="{448BE7B9-6A9A-7540-99E0-F6704DF8CEEC}" type="presOf" srcId="{C17E52CC-23AA-314B-AB47-46EF7B04ECB2}" destId="{AFE53CE9-417E-F64C-9192-B24EC2CA8477}" srcOrd="0" destOrd="0" presId="urn:microsoft.com/office/officeart/2005/8/layout/process3"/>
    <dgm:cxn modelId="{2E2FE9CA-7F34-AD4C-8949-75495A61ED10}" type="presOf" srcId="{F2A0E9C5-A31C-564F-9028-1A142C326F37}" destId="{00677015-1651-8642-9B6C-53AF6A159217}" srcOrd="0" destOrd="0" presId="urn:microsoft.com/office/officeart/2005/8/layout/process3"/>
    <dgm:cxn modelId="{7F3547EF-94F6-F642-89F4-63F16120D786}" type="presOf" srcId="{C3B879CB-1DDD-874C-988C-76A7AED5A946}" destId="{9652737A-9D88-414F-B6F6-B2935583BD50}" srcOrd="1" destOrd="0" presId="urn:microsoft.com/office/officeart/2005/8/layout/process3"/>
    <dgm:cxn modelId="{BB18E8E0-F035-B14B-831A-93D5953901D7}" type="presParOf" srcId="{AFE53CE9-417E-F64C-9192-B24EC2CA8477}" destId="{822E66F2-DE54-F74A-8AFD-8FC50B0F483B}" srcOrd="0" destOrd="0" presId="urn:microsoft.com/office/officeart/2005/8/layout/process3"/>
    <dgm:cxn modelId="{8D3C0D67-1457-D244-951B-5B816ABDF2DE}" type="presParOf" srcId="{822E66F2-DE54-F74A-8AFD-8FC50B0F483B}" destId="{00677015-1651-8642-9B6C-53AF6A159217}" srcOrd="0" destOrd="0" presId="urn:microsoft.com/office/officeart/2005/8/layout/process3"/>
    <dgm:cxn modelId="{807768D1-551A-6648-896A-580A76C64F6A}" type="presParOf" srcId="{822E66F2-DE54-F74A-8AFD-8FC50B0F483B}" destId="{D676BFB2-30AE-814D-94CB-A878072F21A1}" srcOrd="1" destOrd="0" presId="urn:microsoft.com/office/officeart/2005/8/layout/process3"/>
    <dgm:cxn modelId="{2B2E8949-76BF-F942-AE8C-561A0D41F459}" type="presParOf" srcId="{822E66F2-DE54-F74A-8AFD-8FC50B0F483B}" destId="{9BD2978A-4856-D348-8705-94E548350B43}" srcOrd="2" destOrd="0" presId="urn:microsoft.com/office/officeart/2005/8/layout/process3"/>
    <dgm:cxn modelId="{07C616C2-A7B6-964A-866C-040B8D0022EA}" type="presParOf" srcId="{AFE53CE9-417E-F64C-9192-B24EC2CA8477}" destId="{01336F47-7A01-854B-B682-4DF1D2D387D7}" srcOrd="1" destOrd="0" presId="urn:microsoft.com/office/officeart/2005/8/layout/process3"/>
    <dgm:cxn modelId="{935156F4-E737-AF40-9833-8545351C0A55}" type="presParOf" srcId="{01336F47-7A01-854B-B682-4DF1D2D387D7}" destId="{03966749-BEAA-5D4A-88A6-2E48A86BB54A}" srcOrd="0" destOrd="0" presId="urn:microsoft.com/office/officeart/2005/8/layout/process3"/>
    <dgm:cxn modelId="{37D8B439-AAED-2844-99A7-67BD0C0637A2}" type="presParOf" srcId="{AFE53CE9-417E-F64C-9192-B24EC2CA8477}" destId="{5FCE1CD7-79B1-B143-BAB7-018D520C5E43}" srcOrd="2" destOrd="0" presId="urn:microsoft.com/office/officeart/2005/8/layout/process3"/>
    <dgm:cxn modelId="{20C68F5F-E3F3-634E-9E8C-4286D9F2C84F}" type="presParOf" srcId="{5FCE1CD7-79B1-B143-BAB7-018D520C5E43}" destId="{8C424EA1-5C8B-8742-A21C-757D26178290}" srcOrd="0" destOrd="0" presId="urn:microsoft.com/office/officeart/2005/8/layout/process3"/>
    <dgm:cxn modelId="{9869AC8E-C451-0043-A965-EFC937673EF5}" type="presParOf" srcId="{5FCE1CD7-79B1-B143-BAB7-018D520C5E43}" destId="{E001AAE2-2F6F-E941-9448-9281FF4D5158}" srcOrd="1" destOrd="0" presId="urn:microsoft.com/office/officeart/2005/8/layout/process3"/>
    <dgm:cxn modelId="{4475442B-42CA-EC4F-8BE2-48C61F6F0C4A}" type="presParOf" srcId="{5FCE1CD7-79B1-B143-BAB7-018D520C5E43}" destId="{492B1704-3054-1340-B8F1-AC29D1106B72}" srcOrd="2" destOrd="0" presId="urn:microsoft.com/office/officeart/2005/8/layout/process3"/>
    <dgm:cxn modelId="{B1890022-6444-6942-B85F-9EF1074D9E14}" type="presParOf" srcId="{AFE53CE9-417E-F64C-9192-B24EC2CA8477}" destId="{C20A7731-0B40-AB48-8A4D-1301AD3C2796}" srcOrd="3" destOrd="0" presId="urn:microsoft.com/office/officeart/2005/8/layout/process3"/>
    <dgm:cxn modelId="{77519406-C585-ED46-8A84-5BDCFF47B343}" type="presParOf" srcId="{C20A7731-0B40-AB48-8A4D-1301AD3C2796}" destId="{9652737A-9D88-414F-B6F6-B2935583BD50}" srcOrd="0" destOrd="0" presId="urn:microsoft.com/office/officeart/2005/8/layout/process3"/>
    <dgm:cxn modelId="{8AF3B7CA-24F7-B34D-A964-F8FEAD92ABFF}" type="presParOf" srcId="{AFE53CE9-417E-F64C-9192-B24EC2CA8477}" destId="{13DED5BC-63B9-2843-89E8-465E8894EE51}" srcOrd="4" destOrd="0" presId="urn:microsoft.com/office/officeart/2005/8/layout/process3"/>
    <dgm:cxn modelId="{553A36CE-B4E5-6549-8B9B-1FD25D09192E}" type="presParOf" srcId="{13DED5BC-63B9-2843-89E8-465E8894EE51}" destId="{C8DE3C12-F9D8-8B4B-8DC3-ADB866024E2A}" srcOrd="0" destOrd="0" presId="urn:microsoft.com/office/officeart/2005/8/layout/process3"/>
    <dgm:cxn modelId="{622B7313-DFE6-BB4E-B4FF-0654D98CEBA0}" type="presParOf" srcId="{13DED5BC-63B9-2843-89E8-465E8894EE51}" destId="{D19BA441-39B0-B343-B752-120EFF3B3112}" srcOrd="1" destOrd="0" presId="urn:microsoft.com/office/officeart/2005/8/layout/process3"/>
    <dgm:cxn modelId="{A9D6AB97-6F62-324C-BDC0-CD2F10454157}" type="presParOf" srcId="{13DED5BC-63B9-2843-89E8-465E8894EE51}" destId="{B034060D-911A-6C4A-B882-60AC7B34A118}" srcOrd="2" destOrd="0" presId="urn:microsoft.com/office/officeart/2005/8/layout/process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4/2/2022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4/2/2022</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7097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11C-A8D4-6C4D-9BC8-64E48AD30D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331764-D0FD-C041-9C7E-0E4A43C8840D}"/>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DC7AB4-98BC-AF48-AFE6-8627194A5CA6}"/>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830E2CE4-748E-A04B-BB23-47BF9CF92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4B8D-DB37-EC43-BCFA-555B02164E2A}"/>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204642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795375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57EB-4E89-E242-A168-D43300293B62}"/>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75685AA-91AE-C64E-93AC-A496F2A7B1D3}"/>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92AC60-9D74-8B41-930D-BB628CAABBF0}"/>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16321E3F-34DB-7B4D-9244-CCADF2A14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FB0466-2D9D-1140-B7F5-7E5C97FF6F8F}"/>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41141491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0501-FEE8-4A43-A887-C778D57CCB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E4D5F-58EF-5047-BAEF-694F619DB35D}"/>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B60468-267F-1F45-AAA2-30AF13763E59}"/>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38E6A-F55F-9B41-BB5F-C47771404DD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7392FE18-73E8-D64A-AB50-97C717CC8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D3D61-E3AB-0747-BB3D-CFD3451A5BAB}"/>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57064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00A6E-DE0E-2047-9B57-B6C4164431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F9A373-AE7E-BE47-8F90-0C128D8C982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BE476-02D3-DB4A-8088-2F39581474A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882436-7D37-7042-86BD-45DF3540E401}"/>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9A76ED-D4BC-F841-81E1-15917572ADBA}"/>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B39283-87BD-9944-A83A-B75EA0420282}"/>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8" name="Footer Placeholder 7">
            <a:extLst>
              <a:ext uri="{FF2B5EF4-FFF2-40B4-BE49-F238E27FC236}">
                <a16:creationId xmlns:a16="http://schemas.microsoft.com/office/drawing/2014/main" id="{A8D46DFF-F0FE-C544-BB34-8F3B5EFEAA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2BAA5F-1E1E-0842-A6CF-0544FADA7B93}"/>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018340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399F2-9FD3-8B4E-8048-995480BDB8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B54250-677E-6B4A-9CDF-D7632551AA79}"/>
              </a:ext>
            </a:extLst>
          </p:cNvPr>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189" indent="0">
              <a:buNone/>
              <a:defRPr>
                <a:latin typeface="Consolas" panose="020B0609020204030204" pitchFamily="49" charset="0"/>
                <a:cs typeface="Consolas" panose="020B0609020204030204" pitchFamily="49" charset="0"/>
              </a:defRPr>
            </a:lvl2pPr>
            <a:lvl3pPr marL="914377" indent="0">
              <a:buNone/>
              <a:defRPr>
                <a:latin typeface="Consolas" panose="020B0609020204030204" pitchFamily="49" charset="0"/>
                <a:cs typeface="Consolas" panose="020B0609020204030204" pitchFamily="49" charset="0"/>
              </a:defRPr>
            </a:lvl3pPr>
            <a:lvl4pPr marL="1371566" indent="0">
              <a:buNone/>
              <a:defRPr>
                <a:latin typeface="Consolas" panose="020B0609020204030204" pitchFamily="49" charset="0"/>
                <a:cs typeface="Consolas" panose="020B0609020204030204" pitchFamily="49" charset="0"/>
              </a:defRPr>
            </a:lvl4pPr>
            <a:lvl5pPr marL="1828754"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a:extLst>
              <a:ext uri="{FF2B5EF4-FFF2-40B4-BE49-F238E27FC236}">
                <a16:creationId xmlns:a16="http://schemas.microsoft.com/office/drawing/2014/main" id="{C99FCBBF-D6D0-BC4D-AB0A-B11358ED6DBC}"/>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5" name="Footer Placeholder 4">
            <a:extLst>
              <a:ext uri="{FF2B5EF4-FFF2-40B4-BE49-F238E27FC236}">
                <a16:creationId xmlns:a16="http://schemas.microsoft.com/office/drawing/2014/main" id="{DE3FDE89-536E-3147-B351-C6AFED60E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BF063-6C5B-EA48-8839-3A445E637FA8}"/>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1212057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AABD-0390-5149-AC89-BDB4D26196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FEAFF-80BF-634D-9E1A-5557D42C427B}"/>
              </a:ext>
            </a:extLst>
          </p:cNvPr>
          <p:cNvSpPr>
            <a:spLocks noGrp="1"/>
          </p:cNvSpPr>
          <p:nvPr>
            <p:ph type="dt" sz="half" idx="10"/>
          </p:nvPr>
        </p:nvSpPr>
        <p:spPr/>
        <p:txBody>
          <a:bodyPr/>
          <a:lstStyle/>
          <a:p>
            <a:fld id="{0A627400-D089-7447-864B-77479EBD4214}" type="datetimeFigureOut">
              <a:rPr lang="en-US" smtClean="0"/>
              <a:pPr/>
              <a:t>4/2/2022</a:t>
            </a:fld>
            <a:endParaRPr lang="en-US"/>
          </a:p>
        </p:txBody>
      </p:sp>
      <p:sp>
        <p:nvSpPr>
          <p:cNvPr id="4" name="Footer Placeholder 3">
            <a:extLst>
              <a:ext uri="{FF2B5EF4-FFF2-40B4-BE49-F238E27FC236}">
                <a16:creationId xmlns:a16="http://schemas.microsoft.com/office/drawing/2014/main" id="{414FEAE8-62E8-DF40-B793-395FF00D7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06F6DF-02D9-A943-950B-0BE4E7CCCA9D}"/>
              </a:ext>
            </a:extLst>
          </p:cNvPr>
          <p:cNvSpPr>
            <a:spLocks noGrp="1"/>
          </p:cNvSpPr>
          <p:nvPr>
            <p:ph type="sldNum" sz="quarter" idx="12"/>
          </p:nvPr>
        </p:nvSpPr>
        <p:spPr/>
        <p:txBody>
          <a:bodyPr/>
          <a:lstStyle/>
          <a:p>
            <a:fld id="{CDACE531-2FE7-1449-9EEA-A972806695F4}" type="slidenum">
              <a:rPr lang="en-US" smtClean="0"/>
              <a:pPr/>
              <a:t>‹#›</a:t>
            </a:fld>
            <a:endParaRPr lang="en-US"/>
          </a:p>
        </p:txBody>
      </p:sp>
      <p:graphicFrame>
        <p:nvGraphicFramePr>
          <p:cNvPr id="7" name="Diagram 6">
            <a:extLst>
              <a:ext uri="{FF2B5EF4-FFF2-40B4-BE49-F238E27FC236}">
                <a16:creationId xmlns:a16="http://schemas.microsoft.com/office/drawing/2014/main" id="{11B645DB-1556-2F4A-B659-25BAB30ADD11}"/>
              </a:ext>
            </a:extLst>
          </p:cNvPr>
          <p:cNvGraphicFramePr/>
          <p:nvPr userDrawn="1"/>
        </p:nvGraphicFramePr>
        <p:xfrm>
          <a:off x="2032000" y="7196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91077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10EC-A5E8-2E46-AB03-8D03FBCC2D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57726-BA5E-6945-BEE4-78CB6035864D}"/>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4" name="Footer Placeholder 3">
            <a:extLst>
              <a:ext uri="{FF2B5EF4-FFF2-40B4-BE49-F238E27FC236}">
                <a16:creationId xmlns:a16="http://schemas.microsoft.com/office/drawing/2014/main" id="{ED396361-B795-A142-932A-70BF9F3A54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C45BF7-0A08-3040-A6B3-9DE01087150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742116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D0FB5-8750-2E43-A44E-E5888302001F}"/>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3" name="Footer Placeholder 2">
            <a:extLst>
              <a:ext uri="{FF2B5EF4-FFF2-40B4-BE49-F238E27FC236}">
                <a16:creationId xmlns:a16="http://schemas.microsoft.com/office/drawing/2014/main" id="{FDDB610F-7B19-C746-9E0B-2E5B1ECA56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41F611-C530-CE49-B2FA-F7DB8E10BB84}"/>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2934352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3F4C8-ACE5-AA41-9EBC-6F219CC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26919D-151A-7C4C-8A71-C4ABA1A22170}"/>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FBA6F2-5020-7242-9E57-E0675E0B2F36}"/>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336613-A664-FA43-A06B-0B7D89B886D7}"/>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D8F30207-37C8-244F-BB68-9F8052354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E8AD2-D0EA-8F4D-87DC-04542465F06D}"/>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11617766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3D9E6-2CA3-2544-A192-D985D823E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E2FEFA-8567-2C47-85B7-8DDFFB584554}"/>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2616CA7B-86B2-1443-A763-E8CF8795D2C4}"/>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604EC-890E-114F-B30A-63738A82E2E5}"/>
              </a:ext>
            </a:extLst>
          </p:cNvPr>
          <p:cNvSpPr>
            <a:spLocks noGrp="1"/>
          </p:cNvSpPr>
          <p:nvPr>
            <p:ph type="dt" sz="half" idx="10"/>
          </p:nvPr>
        </p:nvSpPr>
        <p:spPr/>
        <p:txBody>
          <a:bodyPr/>
          <a:lstStyle/>
          <a:p>
            <a:fld id="{0A627400-D089-7447-864B-77479EBD4214}" type="datetimeFigureOut">
              <a:rPr lang="en-US" smtClean="0"/>
              <a:t>4/2/2022</a:t>
            </a:fld>
            <a:endParaRPr lang="en-US"/>
          </a:p>
        </p:txBody>
      </p:sp>
      <p:sp>
        <p:nvSpPr>
          <p:cNvPr id="6" name="Footer Placeholder 5">
            <a:extLst>
              <a:ext uri="{FF2B5EF4-FFF2-40B4-BE49-F238E27FC236}">
                <a16:creationId xmlns:a16="http://schemas.microsoft.com/office/drawing/2014/main" id="{1F1EA932-181E-D243-8AEB-86E683A0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7439FE-C77A-E345-AB8F-0CF0003F5AA5}"/>
              </a:ext>
            </a:extLst>
          </p:cNvPr>
          <p:cNvSpPr>
            <a:spLocks noGrp="1"/>
          </p:cNvSpPr>
          <p:nvPr>
            <p:ph type="sldNum" sz="quarter" idx="12"/>
          </p:nvPr>
        </p:nvSpPr>
        <p:spPr/>
        <p:txBody>
          <a:bodyPr/>
          <a:lstStyle/>
          <a:p>
            <a:fld id="{CDACE531-2FE7-1449-9EEA-A972806695F4}" type="slidenum">
              <a:rPr lang="en-US" smtClean="0"/>
              <a:t>‹#›</a:t>
            </a:fld>
            <a:endParaRPr lang="en-US"/>
          </a:p>
        </p:txBody>
      </p:sp>
    </p:spTree>
    <p:extLst>
      <p:ext uri="{BB962C8B-B14F-4D97-AF65-F5344CB8AC3E}">
        <p14:creationId xmlns:p14="http://schemas.microsoft.com/office/powerpoint/2010/main" val="36534349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White Background">
    <p:spTree>
      <p:nvGrpSpPr>
        <p:cNvPr id="1" name=""/>
        <p:cNvGrpSpPr/>
        <p:nvPr/>
      </p:nvGrpSpPr>
      <p:grpSpPr>
        <a:xfrm>
          <a:off x="0" y="0"/>
          <a:ext cx="0" cy="0"/>
          <a:chOff x="0" y="0"/>
          <a:chExt cx="0" cy="0"/>
        </a:xfrm>
      </p:grpSpPr>
      <p:sp>
        <p:nvSpPr>
          <p:cNvPr id="7" name="Title 2"/>
          <p:cNvSpPr>
            <a:spLocks noGrp="1"/>
          </p:cNvSpPr>
          <p:nvPr>
            <p:ph type="title"/>
          </p:nvPr>
        </p:nvSpPr>
        <p:spPr>
          <a:xfrm>
            <a:off x="538477" y="286382"/>
            <a:ext cx="11653523" cy="927940"/>
          </a:xfrm>
          <a:prstGeom prst="rect">
            <a:avLst/>
          </a:prstGeom>
        </p:spPr>
        <p:txBody>
          <a:bodyPr>
            <a:normAutofit/>
          </a:bodyPr>
          <a:lstStyle>
            <a:lvl1pPr algn="l">
              <a:defRPr sz="4800" b="0">
                <a:solidFill>
                  <a:srgbClr val="505050"/>
                </a:solidFill>
                <a:latin typeface="Segoe UI Light" panose="020B0502040204020203" pitchFamily="34" charset="0"/>
              </a:defRPr>
            </a:lvl1pPr>
          </a:lstStyle>
          <a:p>
            <a:r>
              <a:rPr lang="en-US"/>
              <a:t>Click to edit Master title style</a:t>
            </a:r>
          </a:p>
        </p:txBody>
      </p:sp>
      <p:sp>
        <p:nvSpPr>
          <p:cNvPr id="4" name="Footer Placeholder 2"/>
          <p:cNvSpPr>
            <a:spLocks noGrp="1"/>
          </p:cNvSpPr>
          <p:nvPr>
            <p:ph type="ftr" sz="quarter" idx="14"/>
          </p:nvPr>
        </p:nvSpPr>
        <p:spPr/>
        <p:txBody>
          <a:bodyPr/>
          <a:lstStyle>
            <a:lvl1pPr fontAlgn="base">
              <a:spcBef>
                <a:spcPct val="0"/>
              </a:spcBef>
              <a:spcAft>
                <a:spcPct val="0"/>
              </a:spcAft>
              <a:defRPr>
                <a:solidFill>
                  <a:srgbClr val="505050"/>
                </a:solidFill>
              </a:defRPr>
            </a:lvl1pPr>
          </a:lstStyle>
          <a:p>
            <a:pPr>
              <a:defRPr/>
            </a:pPr>
            <a:endParaRPr/>
          </a:p>
        </p:txBody>
      </p:sp>
      <p:sp>
        <p:nvSpPr>
          <p:cNvPr id="5" name="Slide Number Placeholder 3"/>
          <p:cNvSpPr>
            <a:spLocks noGrp="1"/>
          </p:cNvSpPr>
          <p:nvPr>
            <p:ph type="sldNum" sz="quarter" idx="15"/>
          </p:nvPr>
        </p:nvSpPr>
        <p:spPr/>
        <p:txBody>
          <a:bodyPr/>
          <a:lstStyle>
            <a:lvl1pPr>
              <a:defRPr/>
            </a:lvl1pPr>
          </a:lstStyle>
          <a:p>
            <a:endParaRPr lang="en-US"/>
          </a:p>
        </p:txBody>
      </p:sp>
    </p:spTree>
    <p:extLst>
      <p:ext uri="{BB962C8B-B14F-4D97-AF65-F5344CB8AC3E}">
        <p14:creationId xmlns:p14="http://schemas.microsoft.com/office/powerpoint/2010/main" val="35158583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9238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9" r:id="rId7"/>
    <p:sldLayoutId id="2147483670" r:id="rId8"/>
    <p:sldLayoutId id="2147483671" r:id="rId9"/>
    <p:sldLayoutId id="2147483672" r:id="rId10"/>
    <p:sldLayoutId id="2147483673" r:id="rId11"/>
    <p:sldLayoutId id="2147483674" r:id="rId12"/>
    <p:sldLayoutId id="2147483676" r:id="rId13"/>
    <p:sldLayoutId id="2147483678" r:id="rId14"/>
    <p:sldLayoutId id="2147483679" r:id="rId1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04CE51-D28B-B840-8D63-9996ADF37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A4CEE8-8D92-394C-8F53-0459CF7637F4}"/>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87B45-BF49-1748-9353-271AEFB1E63F}"/>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pPr/>
              <a:t>4/2/2022</a:t>
            </a:fld>
            <a:endParaRPr lang="en-US"/>
          </a:p>
        </p:txBody>
      </p:sp>
      <p:sp>
        <p:nvSpPr>
          <p:cNvPr id="5" name="Footer Placeholder 4">
            <a:extLst>
              <a:ext uri="{FF2B5EF4-FFF2-40B4-BE49-F238E27FC236}">
                <a16:creationId xmlns:a16="http://schemas.microsoft.com/office/drawing/2014/main" id="{6DA36106-03A4-5447-A2D8-4F4318C0F36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a:extLst>
              <a:ext uri="{FF2B5EF4-FFF2-40B4-BE49-F238E27FC236}">
                <a16:creationId xmlns:a16="http://schemas.microsoft.com/office/drawing/2014/main" id="{337682CC-4D76-4748-8816-DB7AD4BA387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pPr/>
              <a:t>‹#›</a:t>
            </a:fld>
            <a:endParaRPr lang="en-US"/>
          </a:p>
        </p:txBody>
      </p:sp>
    </p:spTree>
    <p:extLst>
      <p:ext uri="{BB962C8B-B14F-4D97-AF65-F5344CB8AC3E}">
        <p14:creationId xmlns:p14="http://schemas.microsoft.com/office/powerpoint/2010/main" val="1774013532"/>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1" r:id="rId7"/>
    <p:sldLayoutId id="2147483802" r:id="rId8"/>
    <p:sldLayoutId id="2147483803" r:id="rId9"/>
    <p:sldLayoutId id="2147483804" r:id="rId10"/>
    <p:sldLayoutId id="2147483805" r:id="rId11"/>
    <p:sldLayoutId id="2147483807" r:id="rId12"/>
    <p:sldLayoutId id="2147483808" r:id="rId13"/>
  </p:sldLayoutIdLst>
  <p:txStyles>
    <p:titleStyle>
      <a:lvl1pPr algn="l" defTabSz="914377"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a:t>MauiProgram</a:t>
            </a:r>
            <a:endParaRPr lang="en-US" sz="5400" b="1" dirty="0"/>
          </a:p>
        </p:txBody>
      </p:sp>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ext, vector graphics&#10;&#10;Description automatically generated">
            <a:extLst>
              <a:ext uri="{FF2B5EF4-FFF2-40B4-BE49-F238E27FC236}">
                <a16:creationId xmlns:a16="http://schemas.microsoft.com/office/drawing/2014/main" id="{95E2B0A4-15C9-4451-ABA7-4D2812B3AC03}"/>
              </a:ext>
            </a:extLst>
          </p:cNvPr>
          <p:cNvPicPr>
            <a:picLocks noChangeAspect="1"/>
          </p:cNvPicPr>
          <p:nvPr/>
        </p:nvPicPr>
        <p:blipFill>
          <a:blip r:embed="rId4"/>
          <a:stretch>
            <a:fillRect/>
          </a:stretch>
        </p:blipFill>
        <p:spPr>
          <a:xfrm>
            <a:off x="-79447" y="4912858"/>
            <a:ext cx="1624583" cy="1627384"/>
          </a:xfrm>
          <a:prstGeom prst="rect">
            <a:avLst/>
          </a:prstGeom>
        </p:spPr>
      </p:pic>
    </p:spTree>
    <p:extLst>
      <p:ext uri="{BB962C8B-B14F-4D97-AF65-F5344CB8AC3E}">
        <p14:creationId xmlns:p14="http://schemas.microsoft.com/office/powerpoint/2010/main" val="13810342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1701029" y="4730079"/>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Javier Suárez</a:t>
            </a:r>
          </a:p>
          <a:p>
            <a:r>
              <a:rPr lang="en-US" sz="1961" dirty="0">
                <a:latin typeface="+mj-lt"/>
                <a:cs typeface="Arial"/>
              </a:rPr>
              <a:t>Software Engineer,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3111241" cy="416635"/>
            </a:xfrm>
            <a:prstGeom prst="rect">
              <a:avLst/>
            </a:prstGeom>
            <a:noFill/>
          </p:spPr>
          <p:txBody>
            <a:bodyPr wrap="square" rtlCol="0">
              <a:spAutoFit/>
            </a:bodyPr>
            <a:lstStyle/>
            <a:p>
              <a:pPr>
                <a:lnSpc>
                  <a:spcPct val="130000"/>
                </a:lnSpc>
              </a:pPr>
              <a:r>
                <a:rPr lang="en-US" sz="1765" dirty="0">
                  <a:latin typeface="+mj-lt"/>
                  <a:cs typeface="Arial"/>
                </a:rPr>
                <a:t>javiersuarezruiz@hotmail.com</a:t>
              </a:r>
            </a:p>
          </p:txBody>
        </p:sp>
        <p:sp>
          <p:nvSpPr>
            <p:cNvPr id="11" name="TextBox 10"/>
            <p:cNvSpPr txBox="1"/>
            <p:nvPr/>
          </p:nvSpPr>
          <p:spPr>
            <a:xfrm>
              <a:off x="5086773" y="5935662"/>
              <a:ext cx="3285701" cy="416635"/>
            </a:xfrm>
            <a:prstGeom prst="rect">
              <a:avLst/>
            </a:prstGeom>
            <a:noFill/>
          </p:spPr>
          <p:txBody>
            <a:bodyPr wrap="square" rtlCol="0">
              <a:spAutoFit/>
            </a:bodyPr>
            <a:lstStyle/>
            <a:p>
              <a:pPr algn="ctr">
                <a:lnSpc>
                  <a:spcPct val="130000"/>
                </a:lnSpc>
              </a:pPr>
              <a:r>
                <a:rPr lang="en-US" sz="1765" dirty="0">
                  <a:latin typeface="+mj-lt"/>
                  <a:cs typeface="Arial"/>
                </a:rPr>
                <a:t>javiersuarezruiz.wordpress.com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@jsuarezruiz</a:t>
              </a:r>
            </a:p>
            <a:p>
              <a:pPr algn="r">
                <a:lnSpc>
                  <a:spcPct val="130000"/>
                </a:lnSpc>
              </a:pPr>
              <a:r>
                <a:rPr lang="en-US" sz="1765" dirty="0">
                  <a:latin typeface="+mj-lt"/>
                  <a:cs typeface="Arial"/>
                </a:rPr>
                <a:t>/</a:t>
              </a:r>
              <a:r>
                <a:rPr lang="en-US" sz="1765" dirty="0" err="1">
                  <a:latin typeface="+mj-lt"/>
                  <a:cs typeface="Arial"/>
                </a:rPr>
                <a:t>JavierSuarezRuiz</a:t>
              </a:r>
              <a:endParaRPr lang="en-US" sz="1765" dirty="0">
                <a:latin typeface="+mj-lt"/>
                <a:cs typeface="Arial"/>
              </a:endParaRP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ctor graphics&#10;&#10;Description automatically generated">
            <a:extLst>
              <a:ext uri="{FF2B5EF4-FFF2-40B4-BE49-F238E27FC236}">
                <a16:creationId xmlns:a16="http://schemas.microsoft.com/office/drawing/2014/main" id="{10A87296-42B9-4C80-97B7-10D50F17BA4D}"/>
              </a:ext>
            </a:extLst>
          </p:cNvPr>
          <p:cNvPicPr>
            <a:picLocks noChangeAspect="1"/>
          </p:cNvPicPr>
          <p:nvPr/>
        </p:nvPicPr>
        <p:blipFill>
          <a:blip r:embed="rId5"/>
          <a:stretch>
            <a:fillRect/>
          </a:stretch>
        </p:blipFill>
        <p:spPr>
          <a:xfrm>
            <a:off x="-79447" y="4510680"/>
            <a:ext cx="2026069" cy="2029562"/>
          </a:xfrm>
          <a:prstGeom prst="rect">
            <a:avLst/>
          </a:prstGeom>
        </p:spPr>
      </p:pic>
    </p:spTree>
    <p:extLst>
      <p:ext uri="{BB962C8B-B14F-4D97-AF65-F5344CB8AC3E}">
        <p14:creationId xmlns:p14="http://schemas.microsoft.com/office/powerpoint/2010/main" val="1975960378"/>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5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156</Words>
  <Application>Microsoft Office PowerPoint</Application>
  <PresentationFormat>Widescreen</PresentationFormat>
  <Paragraphs>14</Paragraphs>
  <Slides>2</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vt:i4>
      </vt:variant>
    </vt:vector>
  </HeadingPairs>
  <TitlesOfParts>
    <vt:vector size="11" baseType="lpstr">
      <vt:lpstr>Arial</vt:lpstr>
      <vt:lpstr>Avenir LT Pro 45 Book</vt:lpstr>
      <vt:lpstr>Calibri</vt:lpstr>
      <vt:lpstr>Consolas</vt:lpstr>
      <vt:lpstr>Open Sans</vt:lpstr>
      <vt:lpstr>Segoe UI</vt:lpstr>
      <vt:lpstr>Segoe UI Light</vt:lpstr>
      <vt:lpstr>5-30629_Build_Template_WHITE</vt:lpstr>
      <vt:lpstr>5_Office Theme</vt:lpstr>
      <vt:lpstr>MauiProgram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2019-11-05T15:50:01Z</dcterms:created>
  <dcterms:modified xsi:type="dcterms:W3CDTF">2022-04-02T11:24:19Z</dcterms:modified>
</cp:coreProperties>
</file>