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Creando</a:t>
            </a:r>
            <a:r>
              <a:rPr lang="en-US" sz="5400" b="1" dirty="0"/>
              <a:t> </a:t>
            </a:r>
            <a:r>
              <a:rPr lang="en-US" sz="5400" b="1" dirty="0" err="1"/>
              <a:t>nuestra</a:t>
            </a:r>
            <a:r>
              <a:rPr lang="en-US" sz="5400" b="1" dirty="0"/>
              <a:t> </a:t>
            </a:r>
            <a:r>
              <a:rPr lang="en-US" sz="5400" b="1" dirty="0" err="1"/>
              <a:t>primera</a:t>
            </a:r>
            <a:r>
              <a:rPr lang="en-US" sz="5400" b="1" dirty="0"/>
              <a:t> App </a:t>
            </a:r>
            <a:r>
              <a:rPr lang="en-US" sz="5400" b="1" dirty="0" err="1"/>
              <a:t>desde</a:t>
            </a:r>
            <a:r>
              <a:rPr lang="en-US" sz="5400" b="1"/>
              <a:t> cero</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161</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Creando nuestra primera App desde cero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2022-04-02T11:23:23Z</dcterms:modified>
</cp:coreProperties>
</file>