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UI con </a:t>
            </a:r>
            <a:r>
              <a:rPr lang="en-US" sz="5400" b="1" dirty="0" err="1"/>
              <a:t>código</a:t>
            </a:r>
            <a:r>
              <a:rPr lang="en-US" sz="5400" b="1" dirty="0"/>
              <a:t> C#</a:t>
            </a:r>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160</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UI con código 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2022-04-02T11:24:59Z</dcterms:modified>
</cp:coreProperties>
</file>