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5"/>
  </p:notesMasterIdLst>
  <p:sldIdLst>
    <p:sldId id="291" r:id="rId3"/>
    <p:sldId id="28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4/2/2022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4/2/2022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a:t>Layouts</a:t>
            </a:r>
            <a:endParaRPr lang="en-US" sz="5400" b="1"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156</Words>
  <Application>Microsoft Office PowerPoint</Application>
  <PresentationFormat>Widescreen</PresentationFormat>
  <Paragraphs>14</Paragraphs>
  <Slides>2</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vt:i4>
      </vt:variant>
    </vt:vector>
  </HeadingPairs>
  <TitlesOfParts>
    <vt:vector size="11" baseType="lpstr">
      <vt:lpstr>Arial</vt:lpstr>
      <vt:lpstr>Avenir LT Pro 45 Book</vt:lpstr>
      <vt:lpstr>Calibri</vt:lpstr>
      <vt:lpstr>Consolas</vt:lpstr>
      <vt:lpstr>Open Sans</vt:lpstr>
      <vt:lpstr>Segoe UI</vt:lpstr>
      <vt:lpstr>Segoe UI Light</vt:lpstr>
      <vt:lpstr>5-30629_Build_Template_WHITE</vt:lpstr>
      <vt:lpstr>5_Office Theme</vt:lpstr>
      <vt:lpstr>Layouts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2022-04-02T11:25:21Z</dcterms:modified>
</cp:coreProperties>
</file>