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Enlace a </a:t>
            </a:r>
            <a:r>
              <a:rPr lang="en-US" sz="5400" b="1"/>
              <a:t>datos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Enlace a datos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2022-04-02T11:30:30Z</dcterms:modified>
</cp:coreProperties>
</file>