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0"/>
  </p:notesMasterIdLst>
  <p:sldIdLst>
    <p:sldId id="291" r:id="rId3"/>
    <p:sldId id="292" r:id="rId4"/>
    <p:sldId id="293" r:id="rId5"/>
    <p:sldId id="294" r:id="rId6"/>
    <p:sldId id="297" r:id="rId7"/>
    <p:sldId id="295"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3083389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99928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 id="214748381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Conceptos</a:t>
            </a:r>
            <a:r>
              <a:rPr lang="en-US" sz="5400" b="1" dirty="0"/>
              <a:t> </a:t>
            </a:r>
            <a:r>
              <a:rPr lang="en-US" sz="5400" b="1" dirty="0" err="1"/>
              <a:t>básicos</a:t>
            </a:r>
            <a:r>
              <a:rPr lang="en-US" sz="5400" b="1" dirty="0"/>
              <a:t> de </a:t>
            </a:r>
            <a:r>
              <a:rPr lang="en-US" sz="5400" b="1"/>
              <a:t>navegación</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err="1">
                <a:solidFill>
                  <a:schemeClr val="tx1"/>
                </a:solidFill>
              </a:rPr>
              <a:t>Navegación</a:t>
            </a:r>
            <a:r>
              <a:rPr lang="en-US" sz="4313" dirty="0">
                <a:solidFill>
                  <a:schemeClr val="tx1"/>
                </a:solidFill>
              </a:rPr>
              <a:t> </a:t>
            </a:r>
            <a:r>
              <a:rPr lang="en-US" sz="4313" dirty="0" err="1">
                <a:solidFill>
                  <a:schemeClr val="tx1"/>
                </a:solidFill>
              </a:rPr>
              <a:t>básica</a:t>
            </a:r>
            <a:endParaRPr lang="en-US" sz="4313" dirty="0">
              <a:solidFill>
                <a:schemeClr val="tx1"/>
              </a:solidFill>
            </a:endParaRP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La clave para </a:t>
            </a:r>
            <a:r>
              <a:rPr lang="en-US" sz="2647" dirty="0" err="1">
                <a:latin typeface="Helvetica Light"/>
                <a:cs typeface="Helvetica Light"/>
              </a:rPr>
              <a:t>navegar</a:t>
            </a:r>
            <a:r>
              <a:rPr lang="en-US" sz="2647" dirty="0">
                <a:latin typeface="Helvetica Light"/>
                <a:cs typeface="Helvetica Light"/>
              </a:rPr>
              <a:t>:</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err="1">
                <a:latin typeface="Helvetica Light"/>
                <a:cs typeface="Helvetica Light"/>
              </a:rPr>
              <a:t>Navegación</a:t>
            </a:r>
            <a:r>
              <a:rPr lang="en-US" sz="2647" dirty="0">
                <a:latin typeface="Helvetica Light"/>
                <a:cs typeface="Helvetica Light"/>
              </a:rPr>
              <a:t> </a:t>
            </a:r>
            <a:r>
              <a:rPr lang="en-US" sz="2647" dirty="0" err="1">
                <a:latin typeface="Helvetica Light"/>
                <a:cs typeface="Helvetica Light"/>
              </a:rPr>
              <a:t>estándar</a:t>
            </a:r>
            <a:endParaRPr lang="en-US" sz="2647" dirty="0">
              <a:latin typeface="Helvetica Light"/>
              <a:cs typeface="Helvetica Light"/>
            </a:endParaRP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err="1">
                <a:latin typeface="Helvetica Light"/>
                <a:cs typeface="Helvetica Light"/>
              </a:rPr>
              <a:t>Navegación</a:t>
            </a:r>
            <a:r>
              <a:rPr lang="en-US" sz="2647" dirty="0">
                <a:latin typeface="Helvetica Light"/>
                <a:cs typeface="Helvetica Light"/>
              </a:rPr>
              <a:t> modal</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err="1">
                <a:solidFill>
                  <a:schemeClr val="tx1"/>
                </a:solidFill>
              </a:rPr>
              <a:t>Navegación</a:t>
            </a:r>
            <a:r>
              <a:rPr lang="en-US" sz="4313" dirty="0">
                <a:solidFill>
                  <a:schemeClr val="tx1"/>
                </a:solidFill>
              </a:rPr>
              <a:t> </a:t>
            </a:r>
            <a:r>
              <a:rPr lang="en-US" sz="4313" dirty="0" err="1">
                <a:solidFill>
                  <a:schemeClr val="tx1"/>
                </a:solidFill>
              </a:rPr>
              <a:t>Avanzada</a:t>
            </a:r>
            <a:endParaRPr lang="en-US" sz="4313" dirty="0">
              <a:solidFill>
                <a:schemeClr val="tx1"/>
              </a:solidFill>
            </a:endParaRP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err="1">
                <a:latin typeface="Helvetica Light"/>
                <a:cs typeface="Helvetica Light"/>
              </a:rPr>
              <a:t>Editar</a:t>
            </a:r>
            <a:r>
              <a:rPr lang="en-US" sz="2647" dirty="0">
                <a:latin typeface="Helvetica Light"/>
                <a:cs typeface="Helvetica Light"/>
              </a:rPr>
              <a:t> la cola de </a:t>
            </a:r>
            <a:r>
              <a:rPr lang="en-US" sz="2647" dirty="0" err="1">
                <a:latin typeface="Helvetica Light"/>
                <a:cs typeface="Helvetica Light"/>
              </a:rPr>
              <a:t>navegación</a:t>
            </a:r>
            <a:r>
              <a:rPr lang="en-US" sz="2647" dirty="0">
                <a:latin typeface="Helvetica Light"/>
                <a:cs typeface="Helvetica Light"/>
              </a:rPr>
              <a:t> </a:t>
            </a:r>
            <a:r>
              <a:rPr lang="en-US" sz="2647" dirty="0" err="1">
                <a:latin typeface="Helvetica Light"/>
                <a:cs typeface="Helvetica Light"/>
              </a:rPr>
              <a:t>más</a:t>
            </a:r>
            <a:r>
              <a:rPr lang="en-US" sz="2647" dirty="0">
                <a:latin typeface="Helvetica Light"/>
                <a:cs typeface="Helvetica Light"/>
              </a:rPr>
              <a:t> </a:t>
            </a:r>
            <a:r>
              <a:rPr lang="en-US" sz="2647" dirty="0" err="1">
                <a:latin typeface="Helvetica Light"/>
                <a:cs typeface="Helvetica Light"/>
              </a:rPr>
              <a:t>alla</a:t>
            </a:r>
            <a:r>
              <a:rPr lang="en-US" sz="2647" dirty="0">
                <a:latin typeface="Helvetica Light"/>
                <a:cs typeface="Helvetica Light"/>
              </a:rPr>
              <a:t> de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err="1">
                <a:latin typeface="Helvetica Light"/>
                <a:cs typeface="Helvetica Light"/>
              </a:rPr>
              <a:t>Deshabilitar</a:t>
            </a:r>
            <a:r>
              <a:rPr lang="en-US" sz="2647" dirty="0">
                <a:latin typeface="Helvetica Light"/>
                <a:cs typeface="Helvetica Light"/>
              </a:rPr>
              <a:t> </a:t>
            </a:r>
            <a:r>
              <a:rPr lang="en-US" sz="2647" dirty="0" err="1">
                <a:latin typeface="Helvetica Light"/>
                <a:cs typeface="Helvetica Light"/>
              </a:rPr>
              <a:t>animaciones</a:t>
            </a:r>
            <a:endParaRPr lang="en-US" sz="2647" dirty="0">
              <a:latin typeface="Helvetica Light"/>
              <a:cs typeface="Helvetica Light"/>
            </a:endParaRP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228</Words>
  <Application>Microsoft Office PowerPoint</Application>
  <PresentationFormat>Widescreen</PresentationFormat>
  <Paragraphs>43</Paragraphs>
  <Slides>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Avenir LT Pro 45 Book</vt:lpstr>
      <vt:lpstr>Calibri</vt:lpstr>
      <vt:lpstr>Consolas</vt:lpstr>
      <vt:lpstr>Helvetica Light</vt:lpstr>
      <vt:lpstr>Open Sans</vt:lpstr>
      <vt:lpstr>Segoe UI</vt:lpstr>
      <vt:lpstr>Segoe UI Light</vt:lpstr>
      <vt:lpstr>Wingdings</vt:lpstr>
      <vt:lpstr>5-30629_Build_Template_WHITE</vt:lpstr>
      <vt:lpstr>5_Office Theme</vt:lpstr>
      <vt:lpstr>Conceptos básicos de navegación</vt:lpstr>
      <vt:lpstr>Navegación básica</vt:lpstr>
      <vt:lpstr>PushAsync/PopAsync</vt:lpstr>
      <vt:lpstr>Navegación Avanzada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2022-04-02T17:18:02Z</dcterms:modified>
</cp:coreProperties>
</file>