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1"/>
    <p:sldMasterId id="2147483793" r:id="rId2"/>
  </p:sldMasterIdLst>
  <p:notesMasterIdLst>
    <p:notesMasterId r:id="rId5"/>
  </p:notesMasterIdLst>
  <p:sldIdLst>
    <p:sldId id="291" r:id="rId3"/>
    <p:sldId id="282"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F6F6"/>
    <a:srgbClr val="2B84D2"/>
    <a:srgbClr val="471A5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256CD44-7588-44E6-8B72-7816956233A7}" v="241" dt="2022-03-29T16:36:52.982"/>
    <p1510:client id="{ADEB3058-B878-4A0E-B2F1-2F9EAEF59C9A}" v="13" dt="2022-03-29T20:56:24.81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504" autoAdjust="0"/>
    <p:restoredTop sz="91851"/>
  </p:normalViewPr>
  <p:slideViewPr>
    <p:cSldViewPr snapToGrid="0" snapToObjects="1">
      <p:cViewPr varScale="1">
        <p:scale>
          <a:sx n="102" d="100"/>
          <a:sy n="102" d="100"/>
        </p:scale>
        <p:origin x="174" y="11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10"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17E52CC-23AA-314B-AB47-46EF7B04ECB2}" type="doc">
      <dgm:prSet loTypeId="urn:microsoft.com/office/officeart/2005/8/layout/process3" loCatId="" qsTypeId="urn:microsoft.com/office/officeart/2005/8/quickstyle/simple1" qsCatId="simple" csTypeId="urn:microsoft.com/office/officeart/2005/8/colors/accent2_1" csCatId="accent2" phldr="0"/>
      <dgm:spPr/>
      <dgm:t>
        <a:bodyPr/>
        <a:lstStyle/>
        <a:p>
          <a:endParaRPr lang="en-US"/>
        </a:p>
      </dgm:t>
    </dgm:pt>
    <dgm:pt modelId="{F2A0E9C5-A31C-564F-9028-1A142C326F37}">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2BCF5FC-5E44-3441-AD5F-4FFCF81DDC5F}" type="parTrans" cxnId="{935AB52B-EE9D-354F-BEFD-F9EC742EBAF7}">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B685E45-516E-1040-97FA-55EDC3D5F703}" type="sibTrans" cxnId="{935AB52B-EE9D-354F-BEFD-F9EC742EBAF7}">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EFEE24A-537A-8F4F-9313-E70D684F3920}">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5BD7279D-9BB5-384A-A720-08426DDAEE5B}" type="parTrans" cxnId="{40CA8E10-EBF6-B14C-8014-5DD36E72319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B7A11DF-B3B3-B748-9B0F-A2C58699F958}" type="sibTrans" cxnId="{40CA8E10-EBF6-B14C-8014-5DD36E72319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016E273E-567B-7D48-9287-F2AD53931EFF}">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32F97E9B-9EF2-F043-991D-68CC30384452}" type="parTrans" cxnId="{086DD636-CAD8-FA47-A3F2-53C70103F2E2}">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C3B879CB-1DDD-874C-988C-76A7AED5A946}" type="sibTrans" cxnId="{086DD636-CAD8-FA47-A3F2-53C70103F2E2}">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022F21C-42FB-9D40-8D10-89ED6BBF6292}">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27FC4302-641A-C348-84BC-F1C2D660C0C7}" type="parTrans" cxnId="{CC806E84-2CC5-BF4C-BF48-0A1B848F8D91}">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17E4CFAC-2137-8245-80D7-ECC2439288F7}" type="sibTrans" cxnId="{CC806E84-2CC5-BF4C-BF48-0A1B848F8D91}">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8BE37492-5279-1C4F-87DC-B50AAAEFF2A8}">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A9B6A13-C372-AC44-BF86-CA4989AFCB4A}" type="parTrans" cxnId="{EA51F683-FDC8-0D40-A6C7-A09D4DEA3BEF}">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DA2CB9F-599D-214B-9973-BC729D721740}" type="sibTrans" cxnId="{EA51F683-FDC8-0D40-A6C7-A09D4DEA3BEF}">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12B024F7-CFF4-4249-93B7-724988FB9532}">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69C9E067-B60C-E247-826D-E11ED482D62B}" type="parTrans" cxnId="{A659DD1E-EB43-8648-BA2A-BF051FDEAB3E}">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796A3AF7-2837-A54C-BE99-1A79CF46F0DC}" type="sibTrans" cxnId="{A659DD1E-EB43-8648-BA2A-BF051FDEAB3E}">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AFE53CE9-417E-F64C-9192-B24EC2CA8477}" type="pres">
      <dgm:prSet presAssocID="{C17E52CC-23AA-314B-AB47-46EF7B04ECB2}" presName="linearFlow" presStyleCnt="0">
        <dgm:presLayoutVars>
          <dgm:dir/>
          <dgm:animLvl val="lvl"/>
          <dgm:resizeHandles val="exact"/>
        </dgm:presLayoutVars>
      </dgm:prSet>
      <dgm:spPr/>
    </dgm:pt>
    <dgm:pt modelId="{822E66F2-DE54-F74A-8AFD-8FC50B0F483B}" type="pres">
      <dgm:prSet presAssocID="{F2A0E9C5-A31C-564F-9028-1A142C326F37}" presName="composite" presStyleCnt="0"/>
      <dgm:spPr/>
    </dgm:pt>
    <dgm:pt modelId="{00677015-1651-8642-9B6C-53AF6A159217}" type="pres">
      <dgm:prSet presAssocID="{F2A0E9C5-A31C-564F-9028-1A142C326F37}" presName="parTx" presStyleLbl="node1" presStyleIdx="0" presStyleCnt="3">
        <dgm:presLayoutVars>
          <dgm:chMax val="0"/>
          <dgm:chPref val="0"/>
          <dgm:bulletEnabled val="1"/>
        </dgm:presLayoutVars>
      </dgm:prSet>
      <dgm:spPr/>
    </dgm:pt>
    <dgm:pt modelId="{D676BFB2-30AE-814D-94CB-A878072F21A1}" type="pres">
      <dgm:prSet presAssocID="{F2A0E9C5-A31C-564F-9028-1A142C326F37}" presName="parSh" presStyleLbl="node1" presStyleIdx="0" presStyleCnt="3"/>
      <dgm:spPr/>
    </dgm:pt>
    <dgm:pt modelId="{9BD2978A-4856-D348-8705-94E548350B43}" type="pres">
      <dgm:prSet presAssocID="{F2A0E9C5-A31C-564F-9028-1A142C326F37}" presName="desTx" presStyleLbl="fgAcc1" presStyleIdx="0" presStyleCnt="3">
        <dgm:presLayoutVars>
          <dgm:bulletEnabled val="1"/>
        </dgm:presLayoutVars>
      </dgm:prSet>
      <dgm:spPr/>
    </dgm:pt>
    <dgm:pt modelId="{01336F47-7A01-854B-B682-4DF1D2D387D7}" type="pres">
      <dgm:prSet presAssocID="{FB685E45-516E-1040-97FA-55EDC3D5F703}" presName="sibTrans" presStyleLbl="sibTrans2D1" presStyleIdx="0" presStyleCnt="2"/>
      <dgm:spPr/>
    </dgm:pt>
    <dgm:pt modelId="{03966749-BEAA-5D4A-88A6-2E48A86BB54A}" type="pres">
      <dgm:prSet presAssocID="{FB685E45-516E-1040-97FA-55EDC3D5F703}" presName="connTx" presStyleLbl="sibTrans2D1" presStyleIdx="0" presStyleCnt="2"/>
      <dgm:spPr/>
    </dgm:pt>
    <dgm:pt modelId="{5FCE1CD7-79B1-B143-BAB7-018D520C5E43}" type="pres">
      <dgm:prSet presAssocID="{016E273E-567B-7D48-9287-F2AD53931EFF}" presName="composite" presStyleCnt="0"/>
      <dgm:spPr/>
    </dgm:pt>
    <dgm:pt modelId="{8C424EA1-5C8B-8742-A21C-757D26178290}" type="pres">
      <dgm:prSet presAssocID="{016E273E-567B-7D48-9287-F2AD53931EFF}" presName="parTx" presStyleLbl="node1" presStyleIdx="0" presStyleCnt="3">
        <dgm:presLayoutVars>
          <dgm:chMax val="0"/>
          <dgm:chPref val="0"/>
          <dgm:bulletEnabled val="1"/>
        </dgm:presLayoutVars>
      </dgm:prSet>
      <dgm:spPr/>
    </dgm:pt>
    <dgm:pt modelId="{E001AAE2-2F6F-E941-9448-9281FF4D5158}" type="pres">
      <dgm:prSet presAssocID="{016E273E-567B-7D48-9287-F2AD53931EFF}" presName="parSh" presStyleLbl="node1" presStyleIdx="1" presStyleCnt="3"/>
      <dgm:spPr/>
    </dgm:pt>
    <dgm:pt modelId="{492B1704-3054-1340-B8F1-AC29D1106B72}" type="pres">
      <dgm:prSet presAssocID="{016E273E-567B-7D48-9287-F2AD53931EFF}" presName="desTx" presStyleLbl="fgAcc1" presStyleIdx="1" presStyleCnt="3">
        <dgm:presLayoutVars>
          <dgm:bulletEnabled val="1"/>
        </dgm:presLayoutVars>
      </dgm:prSet>
      <dgm:spPr/>
    </dgm:pt>
    <dgm:pt modelId="{C20A7731-0B40-AB48-8A4D-1301AD3C2796}" type="pres">
      <dgm:prSet presAssocID="{C3B879CB-1DDD-874C-988C-76A7AED5A946}" presName="sibTrans" presStyleLbl="sibTrans2D1" presStyleIdx="1" presStyleCnt="2"/>
      <dgm:spPr/>
    </dgm:pt>
    <dgm:pt modelId="{9652737A-9D88-414F-B6F6-B2935583BD50}" type="pres">
      <dgm:prSet presAssocID="{C3B879CB-1DDD-874C-988C-76A7AED5A946}" presName="connTx" presStyleLbl="sibTrans2D1" presStyleIdx="1" presStyleCnt="2"/>
      <dgm:spPr/>
    </dgm:pt>
    <dgm:pt modelId="{13DED5BC-63B9-2843-89E8-465E8894EE51}" type="pres">
      <dgm:prSet presAssocID="{8BE37492-5279-1C4F-87DC-B50AAAEFF2A8}" presName="composite" presStyleCnt="0"/>
      <dgm:spPr/>
    </dgm:pt>
    <dgm:pt modelId="{C8DE3C12-F9D8-8B4B-8DC3-ADB866024E2A}" type="pres">
      <dgm:prSet presAssocID="{8BE37492-5279-1C4F-87DC-B50AAAEFF2A8}" presName="parTx" presStyleLbl="node1" presStyleIdx="1" presStyleCnt="3">
        <dgm:presLayoutVars>
          <dgm:chMax val="0"/>
          <dgm:chPref val="0"/>
          <dgm:bulletEnabled val="1"/>
        </dgm:presLayoutVars>
      </dgm:prSet>
      <dgm:spPr/>
    </dgm:pt>
    <dgm:pt modelId="{D19BA441-39B0-B343-B752-120EFF3B3112}" type="pres">
      <dgm:prSet presAssocID="{8BE37492-5279-1C4F-87DC-B50AAAEFF2A8}" presName="parSh" presStyleLbl="node1" presStyleIdx="2" presStyleCnt="3"/>
      <dgm:spPr/>
    </dgm:pt>
    <dgm:pt modelId="{B034060D-911A-6C4A-B882-60AC7B34A118}" type="pres">
      <dgm:prSet presAssocID="{8BE37492-5279-1C4F-87DC-B50AAAEFF2A8}" presName="desTx" presStyleLbl="fgAcc1" presStyleIdx="2" presStyleCnt="3">
        <dgm:presLayoutVars>
          <dgm:bulletEnabled val="1"/>
        </dgm:presLayoutVars>
      </dgm:prSet>
      <dgm:spPr/>
    </dgm:pt>
  </dgm:ptLst>
  <dgm:cxnLst>
    <dgm:cxn modelId="{7CF7C000-885B-3740-991B-DAF1A261135F}" type="presOf" srcId="{FB685E45-516E-1040-97FA-55EDC3D5F703}" destId="{03966749-BEAA-5D4A-88A6-2E48A86BB54A}" srcOrd="1" destOrd="0" presId="urn:microsoft.com/office/officeart/2005/8/layout/process3"/>
    <dgm:cxn modelId="{40CA8E10-EBF6-B14C-8014-5DD36E72319A}" srcId="{F2A0E9C5-A31C-564F-9028-1A142C326F37}" destId="{FEFEE24A-537A-8F4F-9313-E70D684F3920}" srcOrd="0" destOrd="0" parTransId="{5BD7279D-9BB5-384A-A720-08426DDAEE5B}" sibTransId="{EB7A11DF-B3B3-B748-9B0F-A2C58699F958}"/>
    <dgm:cxn modelId="{A659DD1E-EB43-8648-BA2A-BF051FDEAB3E}" srcId="{8BE37492-5279-1C4F-87DC-B50AAAEFF2A8}" destId="{12B024F7-CFF4-4249-93B7-724988FB9532}" srcOrd="0" destOrd="0" parTransId="{69C9E067-B60C-E247-826D-E11ED482D62B}" sibTransId="{796A3AF7-2837-A54C-BE99-1A79CF46F0DC}"/>
    <dgm:cxn modelId="{A24E1321-28B7-B040-B8FC-A89B7F0186A2}" type="presOf" srcId="{8BE37492-5279-1C4F-87DC-B50AAAEFF2A8}" destId="{C8DE3C12-F9D8-8B4B-8DC3-ADB866024E2A}" srcOrd="0" destOrd="0" presId="urn:microsoft.com/office/officeart/2005/8/layout/process3"/>
    <dgm:cxn modelId="{67024924-2604-9647-9E5A-BCDA0C9BB8CB}" type="presOf" srcId="{C3B879CB-1DDD-874C-988C-76A7AED5A946}" destId="{C20A7731-0B40-AB48-8A4D-1301AD3C2796}" srcOrd="0" destOrd="0" presId="urn:microsoft.com/office/officeart/2005/8/layout/process3"/>
    <dgm:cxn modelId="{935AB52B-EE9D-354F-BEFD-F9EC742EBAF7}" srcId="{C17E52CC-23AA-314B-AB47-46EF7B04ECB2}" destId="{F2A0E9C5-A31C-564F-9028-1A142C326F37}" srcOrd="0" destOrd="0" parTransId="{F2BCF5FC-5E44-3441-AD5F-4FFCF81DDC5F}" sibTransId="{FB685E45-516E-1040-97FA-55EDC3D5F703}"/>
    <dgm:cxn modelId="{B8AADE34-9A8F-AF4E-9266-386497F6F6B4}" type="presOf" srcId="{E022F21C-42FB-9D40-8D10-89ED6BBF6292}" destId="{492B1704-3054-1340-B8F1-AC29D1106B72}" srcOrd="0" destOrd="0" presId="urn:microsoft.com/office/officeart/2005/8/layout/process3"/>
    <dgm:cxn modelId="{086DD636-CAD8-FA47-A3F2-53C70103F2E2}" srcId="{C17E52CC-23AA-314B-AB47-46EF7B04ECB2}" destId="{016E273E-567B-7D48-9287-F2AD53931EFF}" srcOrd="1" destOrd="0" parTransId="{32F97E9B-9EF2-F043-991D-68CC30384452}" sibTransId="{C3B879CB-1DDD-874C-988C-76A7AED5A946}"/>
    <dgm:cxn modelId="{21C4516C-55D2-5344-9957-52855338343E}" type="presOf" srcId="{016E273E-567B-7D48-9287-F2AD53931EFF}" destId="{E001AAE2-2F6F-E941-9448-9281FF4D5158}" srcOrd="1" destOrd="0" presId="urn:microsoft.com/office/officeart/2005/8/layout/process3"/>
    <dgm:cxn modelId="{94CAA94E-3F4D-F943-BD84-7E11DEBC8E01}" type="presOf" srcId="{FB685E45-516E-1040-97FA-55EDC3D5F703}" destId="{01336F47-7A01-854B-B682-4DF1D2D387D7}" srcOrd="0" destOrd="0" presId="urn:microsoft.com/office/officeart/2005/8/layout/process3"/>
    <dgm:cxn modelId="{5BF7A380-DD73-544B-AF09-17C03C18C7E1}" type="presOf" srcId="{F2A0E9C5-A31C-564F-9028-1A142C326F37}" destId="{D676BFB2-30AE-814D-94CB-A878072F21A1}" srcOrd="1" destOrd="0" presId="urn:microsoft.com/office/officeart/2005/8/layout/process3"/>
    <dgm:cxn modelId="{EA51F683-FDC8-0D40-A6C7-A09D4DEA3BEF}" srcId="{C17E52CC-23AA-314B-AB47-46EF7B04ECB2}" destId="{8BE37492-5279-1C4F-87DC-B50AAAEFF2A8}" srcOrd="2" destOrd="0" parTransId="{EA9B6A13-C372-AC44-BF86-CA4989AFCB4A}" sibTransId="{FDA2CB9F-599D-214B-9973-BC729D721740}"/>
    <dgm:cxn modelId="{C6842D84-4765-3D45-9DA7-3A4A7E096BC1}" type="presOf" srcId="{FEFEE24A-537A-8F4F-9313-E70D684F3920}" destId="{9BD2978A-4856-D348-8705-94E548350B43}" srcOrd="0" destOrd="0" presId="urn:microsoft.com/office/officeart/2005/8/layout/process3"/>
    <dgm:cxn modelId="{CC806E84-2CC5-BF4C-BF48-0A1B848F8D91}" srcId="{016E273E-567B-7D48-9287-F2AD53931EFF}" destId="{E022F21C-42FB-9D40-8D10-89ED6BBF6292}" srcOrd="0" destOrd="0" parTransId="{27FC4302-641A-C348-84BC-F1C2D660C0C7}" sibTransId="{17E4CFAC-2137-8245-80D7-ECC2439288F7}"/>
    <dgm:cxn modelId="{66E8CA97-020F-D647-B6DC-9BF440536281}" type="presOf" srcId="{016E273E-567B-7D48-9287-F2AD53931EFF}" destId="{8C424EA1-5C8B-8742-A21C-757D26178290}" srcOrd="0" destOrd="0" presId="urn:microsoft.com/office/officeart/2005/8/layout/process3"/>
    <dgm:cxn modelId="{2D2A799D-A498-5744-8046-4C9EE7CB44D3}" type="presOf" srcId="{8BE37492-5279-1C4F-87DC-B50AAAEFF2A8}" destId="{D19BA441-39B0-B343-B752-120EFF3B3112}" srcOrd="1" destOrd="0" presId="urn:microsoft.com/office/officeart/2005/8/layout/process3"/>
    <dgm:cxn modelId="{FC5DDCAA-BB84-0D45-AEE7-2EDAD286ADD8}" type="presOf" srcId="{12B024F7-CFF4-4249-93B7-724988FB9532}" destId="{B034060D-911A-6C4A-B882-60AC7B34A118}" srcOrd="0" destOrd="0" presId="urn:microsoft.com/office/officeart/2005/8/layout/process3"/>
    <dgm:cxn modelId="{448BE7B9-6A9A-7540-99E0-F6704DF8CEEC}" type="presOf" srcId="{C17E52CC-23AA-314B-AB47-46EF7B04ECB2}" destId="{AFE53CE9-417E-F64C-9192-B24EC2CA8477}" srcOrd="0" destOrd="0" presId="urn:microsoft.com/office/officeart/2005/8/layout/process3"/>
    <dgm:cxn modelId="{2E2FE9CA-7F34-AD4C-8949-75495A61ED10}" type="presOf" srcId="{F2A0E9C5-A31C-564F-9028-1A142C326F37}" destId="{00677015-1651-8642-9B6C-53AF6A159217}" srcOrd="0" destOrd="0" presId="urn:microsoft.com/office/officeart/2005/8/layout/process3"/>
    <dgm:cxn modelId="{7F3547EF-94F6-F642-89F4-63F16120D786}" type="presOf" srcId="{C3B879CB-1DDD-874C-988C-76A7AED5A946}" destId="{9652737A-9D88-414F-B6F6-B2935583BD50}" srcOrd="1" destOrd="0" presId="urn:microsoft.com/office/officeart/2005/8/layout/process3"/>
    <dgm:cxn modelId="{BB18E8E0-F035-B14B-831A-93D5953901D7}" type="presParOf" srcId="{AFE53CE9-417E-F64C-9192-B24EC2CA8477}" destId="{822E66F2-DE54-F74A-8AFD-8FC50B0F483B}" srcOrd="0" destOrd="0" presId="urn:microsoft.com/office/officeart/2005/8/layout/process3"/>
    <dgm:cxn modelId="{8D3C0D67-1457-D244-951B-5B816ABDF2DE}" type="presParOf" srcId="{822E66F2-DE54-F74A-8AFD-8FC50B0F483B}" destId="{00677015-1651-8642-9B6C-53AF6A159217}" srcOrd="0" destOrd="0" presId="urn:microsoft.com/office/officeart/2005/8/layout/process3"/>
    <dgm:cxn modelId="{807768D1-551A-6648-896A-580A76C64F6A}" type="presParOf" srcId="{822E66F2-DE54-F74A-8AFD-8FC50B0F483B}" destId="{D676BFB2-30AE-814D-94CB-A878072F21A1}" srcOrd="1" destOrd="0" presId="urn:microsoft.com/office/officeart/2005/8/layout/process3"/>
    <dgm:cxn modelId="{2B2E8949-76BF-F942-AE8C-561A0D41F459}" type="presParOf" srcId="{822E66F2-DE54-F74A-8AFD-8FC50B0F483B}" destId="{9BD2978A-4856-D348-8705-94E548350B43}" srcOrd="2" destOrd="0" presId="urn:microsoft.com/office/officeart/2005/8/layout/process3"/>
    <dgm:cxn modelId="{07C616C2-A7B6-964A-866C-040B8D0022EA}" type="presParOf" srcId="{AFE53CE9-417E-F64C-9192-B24EC2CA8477}" destId="{01336F47-7A01-854B-B682-4DF1D2D387D7}" srcOrd="1" destOrd="0" presId="urn:microsoft.com/office/officeart/2005/8/layout/process3"/>
    <dgm:cxn modelId="{935156F4-E737-AF40-9833-8545351C0A55}" type="presParOf" srcId="{01336F47-7A01-854B-B682-4DF1D2D387D7}" destId="{03966749-BEAA-5D4A-88A6-2E48A86BB54A}" srcOrd="0" destOrd="0" presId="urn:microsoft.com/office/officeart/2005/8/layout/process3"/>
    <dgm:cxn modelId="{37D8B439-AAED-2844-99A7-67BD0C0637A2}" type="presParOf" srcId="{AFE53CE9-417E-F64C-9192-B24EC2CA8477}" destId="{5FCE1CD7-79B1-B143-BAB7-018D520C5E43}" srcOrd="2" destOrd="0" presId="urn:microsoft.com/office/officeart/2005/8/layout/process3"/>
    <dgm:cxn modelId="{20C68F5F-E3F3-634E-9E8C-4286D9F2C84F}" type="presParOf" srcId="{5FCE1CD7-79B1-B143-BAB7-018D520C5E43}" destId="{8C424EA1-5C8B-8742-A21C-757D26178290}" srcOrd="0" destOrd="0" presId="urn:microsoft.com/office/officeart/2005/8/layout/process3"/>
    <dgm:cxn modelId="{9869AC8E-C451-0043-A965-EFC937673EF5}" type="presParOf" srcId="{5FCE1CD7-79B1-B143-BAB7-018D520C5E43}" destId="{E001AAE2-2F6F-E941-9448-9281FF4D5158}" srcOrd="1" destOrd="0" presId="urn:microsoft.com/office/officeart/2005/8/layout/process3"/>
    <dgm:cxn modelId="{4475442B-42CA-EC4F-8BE2-48C61F6F0C4A}" type="presParOf" srcId="{5FCE1CD7-79B1-B143-BAB7-018D520C5E43}" destId="{492B1704-3054-1340-B8F1-AC29D1106B72}" srcOrd="2" destOrd="0" presId="urn:microsoft.com/office/officeart/2005/8/layout/process3"/>
    <dgm:cxn modelId="{B1890022-6444-6942-B85F-9EF1074D9E14}" type="presParOf" srcId="{AFE53CE9-417E-F64C-9192-B24EC2CA8477}" destId="{C20A7731-0B40-AB48-8A4D-1301AD3C2796}" srcOrd="3" destOrd="0" presId="urn:microsoft.com/office/officeart/2005/8/layout/process3"/>
    <dgm:cxn modelId="{77519406-C585-ED46-8A84-5BDCFF47B343}" type="presParOf" srcId="{C20A7731-0B40-AB48-8A4D-1301AD3C2796}" destId="{9652737A-9D88-414F-B6F6-B2935583BD50}" srcOrd="0" destOrd="0" presId="urn:microsoft.com/office/officeart/2005/8/layout/process3"/>
    <dgm:cxn modelId="{8AF3B7CA-24F7-B34D-A964-F8FEAD92ABFF}" type="presParOf" srcId="{AFE53CE9-417E-F64C-9192-B24EC2CA8477}" destId="{13DED5BC-63B9-2843-89E8-465E8894EE51}" srcOrd="4" destOrd="0" presId="urn:microsoft.com/office/officeart/2005/8/layout/process3"/>
    <dgm:cxn modelId="{553A36CE-B4E5-6549-8B9B-1FD25D09192E}" type="presParOf" srcId="{13DED5BC-63B9-2843-89E8-465E8894EE51}" destId="{C8DE3C12-F9D8-8B4B-8DC3-ADB866024E2A}" srcOrd="0" destOrd="0" presId="urn:microsoft.com/office/officeart/2005/8/layout/process3"/>
    <dgm:cxn modelId="{622B7313-DFE6-BB4E-B4FF-0654D98CEBA0}" type="presParOf" srcId="{13DED5BC-63B9-2843-89E8-465E8894EE51}" destId="{D19BA441-39B0-B343-B752-120EFF3B3112}" srcOrd="1" destOrd="0" presId="urn:microsoft.com/office/officeart/2005/8/layout/process3"/>
    <dgm:cxn modelId="{A9D6AB97-6F62-324C-BDC0-CD2F10454157}" type="presParOf" srcId="{13DED5BC-63B9-2843-89E8-465E8894EE51}" destId="{B034060D-911A-6C4A-B882-60AC7B34A118}" srcOrd="2" destOrd="0" presId="urn:microsoft.com/office/officeart/2005/8/layout/process3"/>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76BFB2-30AE-814D-94CB-A878072F21A1}">
      <dsp:nvSpPr>
        <dsp:cNvPr id="0" name=""/>
        <dsp:cNvSpPr/>
      </dsp:nvSpPr>
      <dsp:spPr>
        <a:xfrm>
          <a:off x="4042"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4042" y="1564116"/>
        <a:ext cx="1838086" cy="735234"/>
      </dsp:txXfrm>
    </dsp:sp>
    <dsp:sp modelId="{9BD2978A-4856-D348-8705-94E548350B43}">
      <dsp:nvSpPr>
        <dsp:cNvPr id="0" name=""/>
        <dsp:cNvSpPr/>
      </dsp:nvSpPr>
      <dsp:spPr>
        <a:xfrm>
          <a:off x="380518"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426068" y="2344900"/>
        <a:ext cx="1746986" cy="1464100"/>
      </dsp:txXfrm>
    </dsp:sp>
    <dsp:sp modelId="{01336F47-7A01-854B-B682-4DF1D2D387D7}">
      <dsp:nvSpPr>
        <dsp:cNvPr id="0" name=""/>
        <dsp:cNvSpPr/>
      </dsp:nvSpPr>
      <dsp:spPr>
        <a:xfrm>
          <a:off x="2120776" y="1702918"/>
          <a:ext cx="590732" cy="457630"/>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latin typeface="Open Sans" panose="020B0606030504020204" pitchFamily="34" charset="0"/>
            <a:ea typeface="Open Sans" panose="020B0606030504020204" pitchFamily="34" charset="0"/>
            <a:cs typeface="Open Sans" panose="020B0606030504020204" pitchFamily="34" charset="0"/>
          </a:endParaRPr>
        </a:p>
      </dsp:txBody>
      <dsp:txXfrm>
        <a:off x="2120776" y="1794444"/>
        <a:ext cx="453443" cy="274578"/>
      </dsp:txXfrm>
    </dsp:sp>
    <dsp:sp modelId="{E001AAE2-2F6F-E941-9448-9281FF4D5158}">
      <dsp:nvSpPr>
        <dsp:cNvPr id="0" name=""/>
        <dsp:cNvSpPr/>
      </dsp:nvSpPr>
      <dsp:spPr>
        <a:xfrm>
          <a:off x="2956718"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2956718" y="1564116"/>
        <a:ext cx="1838086" cy="735234"/>
      </dsp:txXfrm>
    </dsp:sp>
    <dsp:sp modelId="{492B1704-3054-1340-B8F1-AC29D1106B72}">
      <dsp:nvSpPr>
        <dsp:cNvPr id="0" name=""/>
        <dsp:cNvSpPr/>
      </dsp:nvSpPr>
      <dsp:spPr>
        <a:xfrm>
          <a:off x="3333194"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3378744" y="2344900"/>
        <a:ext cx="1746986" cy="1464100"/>
      </dsp:txXfrm>
    </dsp:sp>
    <dsp:sp modelId="{C20A7731-0B40-AB48-8A4D-1301AD3C2796}">
      <dsp:nvSpPr>
        <dsp:cNvPr id="0" name=""/>
        <dsp:cNvSpPr/>
      </dsp:nvSpPr>
      <dsp:spPr>
        <a:xfrm>
          <a:off x="5073452" y="1702918"/>
          <a:ext cx="590732" cy="457630"/>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latin typeface="Open Sans" panose="020B0606030504020204" pitchFamily="34" charset="0"/>
            <a:ea typeface="Open Sans" panose="020B0606030504020204" pitchFamily="34" charset="0"/>
            <a:cs typeface="Open Sans" panose="020B0606030504020204" pitchFamily="34" charset="0"/>
          </a:endParaRPr>
        </a:p>
      </dsp:txBody>
      <dsp:txXfrm>
        <a:off x="5073452" y="1794444"/>
        <a:ext cx="453443" cy="274578"/>
      </dsp:txXfrm>
    </dsp:sp>
    <dsp:sp modelId="{D19BA441-39B0-B343-B752-120EFF3B3112}">
      <dsp:nvSpPr>
        <dsp:cNvPr id="0" name=""/>
        <dsp:cNvSpPr/>
      </dsp:nvSpPr>
      <dsp:spPr>
        <a:xfrm>
          <a:off x="5909394"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5909394" y="1564116"/>
        <a:ext cx="1838086" cy="735234"/>
      </dsp:txXfrm>
    </dsp:sp>
    <dsp:sp modelId="{B034060D-911A-6C4A-B882-60AC7B34A118}">
      <dsp:nvSpPr>
        <dsp:cNvPr id="0" name=""/>
        <dsp:cNvSpPr/>
      </dsp:nvSpPr>
      <dsp:spPr>
        <a:xfrm>
          <a:off x="6285870"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6331420" y="2344900"/>
        <a:ext cx="1746986" cy="1464100"/>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34C884-B1D7-A043-A4AA-521744755A4B}" type="datetimeFigureOut">
              <a:rPr lang="en-US" smtClean="0"/>
              <a:t>4/2/2022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097B6B-FF96-F443-AED4-FFB28983C4F8}" type="slidenum">
              <a:rPr lang="en-US" smtClean="0"/>
              <a:t>‹#›</a:t>
            </a:fld>
            <a:endParaRPr lang="en-US"/>
          </a:p>
        </p:txBody>
      </p:sp>
    </p:spTree>
    <p:extLst>
      <p:ext uri="{BB962C8B-B14F-4D97-AF65-F5344CB8AC3E}">
        <p14:creationId xmlns:p14="http://schemas.microsoft.com/office/powerpoint/2010/main" val="4855602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4/2/2022</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3170974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Master" Target="../slideMasters/slideMaster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a:t>Presentation title</a:t>
            </a:r>
          </a:p>
        </p:txBody>
      </p:sp>
      <p:sp>
        <p:nvSpPr>
          <p:cNvPr id="3"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spTree>
    <p:extLst>
      <p:ext uri="{BB962C8B-B14F-4D97-AF65-F5344CB8AC3E}">
        <p14:creationId xmlns:p14="http://schemas.microsoft.com/office/powerpoint/2010/main" val="1600515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orient="horz" pos="4406">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Walk-in">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537764"/>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746984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69239" y="2262478"/>
            <a:ext cx="1532465" cy="316989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Drag picture to placeholder or click icon to add</a:t>
            </a:r>
            <a:endParaRPr lang="en-US" dirty="0"/>
          </a:p>
        </p:txBody>
      </p:sp>
      <p:sp>
        <p:nvSpPr>
          <p:cNvPr id="8" name="Picture Placeholder 12"/>
          <p:cNvSpPr>
            <a:spLocks noGrp="1"/>
          </p:cNvSpPr>
          <p:nvPr>
            <p:ph type="pic" sz="quarter" idx="18"/>
          </p:nvPr>
        </p:nvSpPr>
        <p:spPr>
          <a:xfrm>
            <a:off x="4651737" y="2256322"/>
            <a:ext cx="3169353" cy="318220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568"/>
            </a:lvl1pPr>
          </a:lstStyle>
          <a:p>
            <a:r>
              <a:rPr lang="en-US"/>
              <a:t>Drag picture to placeholder or click icon to add</a:t>
            </a:r>
            <a:endParaRPr lang="en-US" dirty="0"/>
          </a:p>
        </p:txBody>
      </p:sp>
      <p:sp>
        <p:nvSpPr>
          <p:cNvPr id="9" name="Picture Placeholder 12"/>
          <p:cNvSpPr>
            <a:spLocks noGrp="1"/>
          </p:cNvSpPr>
          <p:nvPr>
            <p:ph type="pic" sz="quarter" idx="19"/>
          </p:nvPr>
        </p:nvSpPr>
        <p:spPr>
          <a:xfrm>
            <a:off x="8095785" y="2257102"/>
            <a:ext cx="3826977" cy="3180644"/>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568"/>
            </a:lvl1pPr>
          </a:lstStyle>
          <a:p>
            <a:r>
              <a:rPr lang="en-US"/>
              <a:t>Drag picture to placeholder or click icon to add</a:t>
            </a:r>
            <a:endParaRPr lang="en-US" dirty="0"/>
          </a:p>
        </p:txBody>
      </p:sp>
      <p:sp>
        <p:nvSpPr>
          <p:cNvPr id="10" name="Picture Placeholder 12"/>
          <p:cNvSpPr>
            <a:spLocks noGrp="1"/>
          </p:cNvSpPr>
          <p:nvPr>
            <p:ph type="pic" sz="quarter" idx="20"/>
          </p:nvPr>
        </p:nvSpPr>
        <p:spPr>
          <a:xfrm>
            <a:off x="2076404" y="2256137"/>
            <a:ext cx="2300636" cy="318257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Drag picture to placeholder or click icon to add</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911165193"/>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86947012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Chart slide">
    <p:bg>
      <p:bgPr>
        <a:solidFill>
          <a:srgbClr val="15304E"/>
        </a:solidFill>
        <a:effectLst/>
      </p:bgPr>
    </p:bg>
    <p:spTree>
      <p:nvGrpSpPr>
        <p:cNvPr id="1" name=""/>
        <p:cNvGrpSpPr/>
        <p:nvPr/>
      </p:nvGrpSpPr>
      <p:grpSpPr>
        <a:xfrm>
          <a:off x="0" y="0"/>
          <a:ext cx="0" cy="0"/>
          <a:chOff x="0" y="0"/>
          <a:chExt cx="0" cy="0"/>
        </a:xfrm>
      </p:grpSpPr>
      <p:sp>
        <p:nvSpPr>
          <p:cNvPr id="33" name="Shape 33"/>
          <p:cNvSpPr>
            <a:spLocks noGrp="1"/>
          </p:cNvSpPr>
          <p:nvPr>
            <p:ph type="title"/>
          </p:nvPr>
        </p:nvSpPr>
        <p:spPr>
          <a:xfrm>
            <a:off x="718216" y="2497036"/>
            <a:ext cx="10502900" cy="1143000"/>
          </a:xfrm>
          <a:prstGeom prst="rect">
            <a:avLst/>
          </a:prstGeom>
        </p:spPr>
        <p:txBody>
          <a:bodyPr/>
          <a:lstStyle>
            <a:lvl1pPr>
              <a:defRPr sz="4000">
                <a:latin typeface="+mn-lt"/>
                <a:ea typeface="+mn-ea"/>
                <a:cs typeface="+mn-cs"/>
                <a:sym typeface="Segoe UI"/>
              </a:defRPr>
            </a:lvl1pPr>
          </a:lstStyle>
          <a:p>
            <a:pPr lvl="0">
              <a:defRPr sz="1800">
                <a:solidFill>
                  <a:srgbClr val="000000"/>
                </a:solidFill>
              </a:defRPr>
            </a:pPr>
            <a:r>
              <a:rPr sz="4000">
                <a:solidFill>
                  <a:srgbClr val="FFFFFF"/>
                </a:solidFill>
              </a:rPr>
              <a:t>Title Text</a:t>
            </a:r>
          </a:p>
        </p:txBody>
      </p:sp>
    </p:spTree>
    <p:extLst>
      <p:ext uri="{BB962C8B-B14F-4D97-AF65-F5344CB8AC3E}">
        <p14:creationId xmlns:p14="http://schemas.microsoft.com/office/powerpoint/2010/main" val="1275373743"/>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77021" y="1187621"/>
            <a:ext cx="11655840" cy="899665"/>
          </a:xfrm>
        </p:spPr>
        <p:txBody>
          <a:bodyPr/>
          <a:lstStyle>
            <a:lvl1pPr>
              <a:defRPr sz="7058" baseline="0"/>
            </a:lvl1pPr>
          </a:lstStyle>
          <a:p>
            <a:r>
              <a:rPr lang="en-US"/>
              <a:t>Click to edit Master title style</a:t>
            </a:r>
            <a:endParaRPr lang="en-US" dirty="0"/>
          </a:p>
        </p:txBody>
      </p:sp>
    </p:spTree>
    <p:extLst>
      <p:ext uri="{BB962C8B-B14F-4D97-AF65-F5344CB8AC3E}">
        <p14:creationId xmlns:p14="http://schemas.microsoft.com/office/powerpoint/2010/main" val="350322227"/>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0A11C-A8D4-6C4D-9BC8-64E48AD30D7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D331764-D0FD-C041-9C7E-0E4A43C8840D}"/>
              </a:ext>
            </a:extLst>
          </p:cNvPr>
          <p:cNvSpPr>
            <a:spLocks noGrp="1"/>
          </p:cNvSpPr>
          <p:nvPr>
            <p:ph type="subTitle" idx="1"/>
          </p:nvPr>
        </p:nvSpPr>
        <p:spPr>
          <a:xfrm>
            <a:off x="1524000" y="3602037"/>
            <a:ext cx="9144000" cy="1655763"/>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ADC7AB4-98BC-AF48-AFE6-8627194A5CA6}"/>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5" name="Footer Placeholder 4">
            <a:extLst>
              <a:ext uri="{FF2B5EF4-FFF2-40B4-BE49-F238E27FC236}">
                <a16:creationId xmlns:a16="http://schemas.microsoft.com/office/drawing/2014/main" id="{830E2CE4-748E-A04B-BB23-47BF9CF92D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414B8D-DB37-EC43-BCFA-555B02164E2A}"/>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42046423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399F2-9FD3-8B4E-8048-995480BDB8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B54250-677E-6B4A-9CDF-D7632551AA7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9FCBBF-D6D0-BC4D-AB0A-B11358ED6DBC}"/>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5" name="Footer Placeholder 4">
            <a:extLst>
              <a:ext uri="{FF2B5EF4-FFF2-40B4-BE49-F238E27FC236}">
                <a16:creationId xmlns:a16="http://schemas.microsoft.com/office/drawing/2014/main" id="{DE3FDE89-536E-3147-B351-C6AFED60EC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5BF063-6C5B-EA48-8839-3A445E637FA8}"/>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7953759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757EB-4E89-E242-A168-D43300293B62}"/>
              </a:ext>
            </a:extLst>
          </p:cNvPr>
          <p:cNvSpPr>
            <a:spLocks noGrp="1"/>
          </p:cNvSpPr>
          <p:nvPr>
            <p:ph type="title"/>
          </p:nvPr>
        </p:nvSpPr>
        <p:spPr>
          <a:xfrm>
            <a:off x="831851" y="1709740"/>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75685AA-91AE-C64E-93AC-A496F2A7B1D3}"/>
              </a:ext>
            </a:extLst>
          </p:cNvPr>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092AC60-9D74-8B41-930D-BB628CAABBF0}"/>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5" name="Footer Placeholder 4">
            <a:extLst>
              <a:ext uri="{FF2B5EF4-FFF2-40B4-BE49-F238E27FC236}">
                <a16:creationId xmlns:a16="http://schemas.microsoft.com/office/drawing/2014/main" id="{16321E3F-34DB-7B4D-9244-CCADF2A143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FB0466-2D9D-1140-B7F5-7E5C97FF6F8F}"/>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411414914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60501-FEE8-4A43-A887-C778D57CCB0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DE4D5F-58EF-5047-BAEF-694F619DB35D}"/>
              </a:ext>
            </a:extLst>
          </p:cNvPr>
          <p:cNvSpPr>
            <a:spLocks noGrp="1"/>
          </p:cNvSpPr>
          <p:nvPr>
            <p:ph sz="half" idx="1"/>
          </p:nvPr>
        </p:nvSpPr>
        <p:spPr>
          <a:xfrm>
            <a:off x="838200" y="1825625"/>
            <a:ext cx="5181600" cy="43513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BB60468-267F-1F45-AAA2-30AF13763E59}"/>
              </a:ext>
            </a:extLst>
          </p:cNvPr>
          <p:cNvSpPr>
            <a:spLocks noGrp="1"/>
          </p:cNvSpPr>
          <p:nvPr>
            <p:ph sz="half" idx="2"/>
          </p:nvPr>
        </p:nvSpPr>
        <p:spPr>
          <a:xfrm>
            <a:off x="6172200" y="1825625"/>
            <a:ext cx="5181600" cy="43513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1138E6A-F55F-9B41-BB5F-C47771404DD5}"/>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6" name="Footer Placeholder 5">
            <a:extLst>
              <a:ext uri="{FF2B5EF4-FFF2-40B4-BE49-F238E27FC236}">
                <a16:creationId xmlns:a16="http://schemas.microsoft.com/office/drawing/2014/main" id="{7392FE18-73E8-D64A-AB50-97C717CC84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1D3D61-E3AB-0747-BB3D-CFD3451A5BAB}"/>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15706486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a:t>Presentation title</a:t>
            </a:r>
          </a:p>
        </p:txBody>
      </p:sp>
      <p:sp>
        <p:nvSpPr>
          <p:cNvPr id="6"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spTree>
    <p:extLst>
      <p:ext uri="{BB962C8B-B14F-4D97-AF65-F5344CB8AC3E}">
        <p14:creationId xmlns:p14="http://schemas.microsoft.com/office/powerpoint/2010/main" val="1128057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orient="horz" pos="4406">
          <p15:clr>
            <a:srgbClr val="C35E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00A6E-DE0E-2047-9B57-B6C41644319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DF9A373-AE7E-BE47-8F90-0C128D8C9821}"/>
              </a:ext>
            </a:extLst>
          </p:cNvPr>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C1BE476-02D3-DB4A-8088-2F39581474AE}"/>
              </a:ext>
            </a:extLst>
          </p:cNvPr>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0882436-7D37-7042-86BD-45DF3540E401}"/>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A9A76ED-D4BC-F841-81E1-15917572ADBA}"/>
              </a:ext>
            </a:extLst>
          </p:cNvPr>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0B39283-87BD-9944-A83A-B75EA0420282}"/>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8" name="Footer Placeholder 7">
            <a:extLst>
              <a:ext uri="{FF2B5EF4-FFF2-40B4-BE49-F238E27FC236}">
                <a16:creationId xmlns:a16="http://schemas.microsoft.com/office/drawing/2014/main" id="{A8D46DFF-F0FE-C544-BB34-8F3B5EFEAAC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52BAA5F-1E1E-0842-A6CF-0544FADA7B93}"/>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101834001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Code Samp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399F2-9FD3-8B4E-8048-995480BDB8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B54250-677E-6B4A-9CDF-D7632551AA79}"/>
              </a:ext>
            </a:extLst>
          </p:cNvPr>
          <p:cNvSpPr>
            <a:spLocks noGrp="1"/>
          </p:cNvSpPr>
          <p:nvPr>
            <p:ph idx="1" hasCustomPrompt="1"/>
          </p:nvPr>
        </p:nvSpPr>
        <p:spPr/>
        <p:txBody>
          <a:bodyPr/>
          <a:lstStyle>
            <a:lvl1pPr marL="0" indent="0">
              <a:buNone/>
              <a:defRPr>
                <a:latin typeface="Consolas" panose="020B0609020204030204" pitchFamily="49" charset="0"/>
                <a:cs typeface="Consolas" panose="020B0609020204030204" pitchFamily="49" charset="0"/>
              </a:defRPr>
            </a:lvl1pPr>
            <a:lvl2pPr marL="457189" indent="0">
              <a:buNone/>
              <a:defRPr>
                <a:latin typeface="Consolas" panose="020B0609020204030204" pitchFamily="49" charset="0"/>
                <a:cs typeface="Consolas" panose="020B0609020204030204" pitchFamily="49" charset="0"/>
              </a:defRPr>
            </a:lvl2pPr>
            <a:lvl3pPr marL="914377" indent="0">
              <a:buNone/>
              <a:defRPr>
                <a:latin typeface="Consolas" panose="020B0609020204030204" pitchFamily="49" charset="0"/>
                <a:cs typeface="Consolas" panose="020B0609020204030204" pitchFamily="49" charset="0"/>
              </a:defRPr>
            </a:lvl3pPr>
            <a:lvl4pPr marL="1371566" indent="0">
              <a:buNone/>
              <a:defRPr>
                <a:latin typeface="Consolas" panose="020B0609020204030204" pitchFamily="49" charset="0"/>
                <a:cs typeface="Consolas" panose="020B0609020204030204" pitchFamily="49" charset="0"/>
              </a:defRPr>
            </a:lvl4pPr>
            <a:lvl5pPr marL="1828754" indent="0">
              <a:buNone/>
              <a:defRPr>
                <a:latin typeface="Consolas" panose="020B0609020204030204" pitchFamily="49" charset="0"/>
                <a:cs typeface="Consolas" panose="020B0609020204030204" pitchFamily="49" charset="0"/>
              </a:defRPr>
            </a:lvl5pPr>
          </a:lstStyle>
          <a:p>
            <a:pPr lvl="0"/>
            <a:r>
              <a:rPr lang="en-US"/>
              <a:t>Code sample</a:t>
            </a:r>
          </a:p>
        </p:txBody>
      </p:sp>
      <p:sp>
        <p:nvSpPr>
          <p:cNvPr id="4" name="Date Placeholder 3">
            <a:extLst>
              <a:ext uri="{FF2B5EF4-FFF2-40B4-BE49-F238E27FC236}">
                <a16:creationId xmlns:a16="http://schemas.microsoft.com/office/drawing/2014/main" id="{C99FCBBF-D6D0-BC4D-AB0A-B11358ED6DBC}"/>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5" name="Footer Placeholder 4">
            <a:extLst>
              <a:ext uri="{FF2B5EF4-FFF2-40B4-BE49-F238E27FC236}">
                <a16:creationId xmlns:a16="http://schemas.microsoft.com/office/drawing/2014/main" id="{DE3FDE89-536E-3147-B351-C6AFED60EC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5BF063-6C5B-EA48-8839-3A445E637FA8}"/>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212120571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rogres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2AABD-0390-5149-AC89-BDB4D26196F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77FEAFF-80BF-634D-9E1A-5557D42C427B}"/>
              </a:ext>
            </a:extLst>
          </p:cNvPr>
          <p:cNvSpPr>
            <a:spLocks noGrp="1"/>
          </p:cNvSpPr>
          <p:nvPr>
            <p:ph type="dt" sz="half" idx="10"/>
          </p:nvPr>
        </p:nvSpPr>
        <p:spPr/>
        <p:txBody>
          <a:bodyPr/>
          <a:lstStyle/>
          <a:p>
            <a:fld id="{0A627400-D089-7447-864B-77479EBD4214}" type="datetimeFigureOut">
              <a:rPr lang="en-US" smtClean="0"/>
              <a:pPr/>
              <a:t>4/2/2022</a:t>
            </a:fld>
            <a:endParaRPr lang="en-US"/>
          </a:p>
        </p:txBody>
      </p:sp>
      <p:sp>
        <p:nvSpPr>
          <p:cNvPr id="4" name="Footer Placeholder 3">
            <a:extLst>
              <a:ext uri="{FF2B5EF4-FFF2-40B4-BE49-F238E27FC236}">
                <a16:creationId xmlns:a16="http://schemas.microsoft.com/office/drawing/2014/main" id="{414FEAE8-62E8-DF40-B793-395FF00D70B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506F6DF-02D9-A943-950B-0BE4E7CCCA9D}"/>
              </a:ext>
            </a:extLst>
          </p:cNvPr>
          <p:cNvSpPr>
            <a:spLocks noGrp="1"/>
          </p:cNvSpPr>
          <p:nvPr>
            <p:ph type="sldNum" sz="quarter" idx="12"/>
          </p:nvPr>
        </p:nvSpPr>
        <p:spPr/>
        <p:txBody>
          <a:bodyPr/>
          <a:lstStyle/>
          <a:p>
            <a:fld id="{CDACE531-2FE7-1449-9EEA-A972806695F4}" type="slidenum">
              <a:rPr lang="en-US" smtClean="0"/>
              <a:pPr/>
              <a:t>‹#›</a:t>
            </a:fld>
            <a:endParaRPr lang="en-US"/>
          </a:p>
        </p:txBody>
      </p:sp>
      <p:graphicFrame>
        <p:nvGraphicFramePr>
          <p:cNvPr id="7" name="Diagram 6">
            <a:extLst>
              <a:ext uri="{FF2B5EF4-FFF2-40B4-BE49-F238E27FC236}">
                <a16:creationId xmlns:a16="http://schemas.microsoft.com/office/drawing/2014/main" id="{11B645DB-1556-2F4A-B659-25BAB30ADD11}"/>
              </a:ext>
            </a:extLst>
          </p:cNvPr>
          <p:cNvGraphicFramePr/>
          <p:nvPr userDrawn="1"/>
        </p:nvGraphicFramePr>
        <p:xfrm>
          <a:off x="2032000" y="719667"/>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591077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810EC-A5E8-2E46-AB03-8D03FBCC2DF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CB57726-BA5E-6945-BEE4-78CB6035864D}"/>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4" name="Footer Placeholder 3">
            <a:extLst>
              <a:ext uri="{FF2B5EF4-FFF2-40B4-BE49-F238E27FC236}">
                <a16:creationId xmlns:a16="http://schemas.microsoft.com/office/drawing/2014/main" id="{ED396361-B795-A142-932A-70BF9F3A54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8C45BF7-0A08-3040-A6B3-9DE010871505}"/>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374211608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DD0FB5-8750-2E43-A44E-E5888302001F}"/>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3" name="Footer Placeholder 2">
            <a:extLst>
              <a:ext uri="{FF2B5EF4-FFF2-40B4-BE49-F238E27FC236}">
                <a16:creationId xmlns:a16="http://schemas.microsoft.com/office/drawing/2014/main" id="{FDDB610F-7B19-C746-9E0B-2E5B1ECA56B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D41F611-C530-CE49-B2FA-F7DB8E10BB84}"/>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293435274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3F4C8-ACE5-AA41-9EBC-6F219CCD02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526919D-151A-7C4C-8A71-C4ABA1A22170}"/>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3FBA6F2-5020-7242-9E57-E0675E0B2F36}"/>
              </a:ext>
            </a:extLst>
          </p:cNvPr>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336613-A664-FA43-A06B-0B7D89B886D7}"/>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6" name="Footer Placeholder 5">
            <a:extLst>
              <a:ext uri="{FF2B5EF4-FFF2-40B4-BE49-F238E27FC236}">
                <a16:creationId xmlns:a16="http://schemas.microsoft.com/office/drawing/2014/main" id="{D8F30207-37C8-244F-BB68-9F8052354B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4E8AD2-D0EA-8F4D-87DC-04542465F06D}"/>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116177669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3D9E6-2CA3-2544-A192-D985D823E5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2E2FEFA-8567-2C47-85B7-8DDFFB584554}"/>
              </a:ext>
            </a:extLst>
          </p:cNvPr>
          <p:cNvSpPr>
            <a:spLocks noGrp="1"/>
          </p:cNvSpPr>
          <p:nvPr>
            <p:ph type="pic" idx="1"/>
          </p:nvPr>
        </p:nvSpPr>
        <p:spPr>
          <a:xfrm>
            <a:off x="5183188" y="987426"/>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a:p>
        </p:txBody>
      </p:sp>
      <p:sp>
        <p:nvSpPr>
          <p:cNvPr id="4" name="Text Placeholder 3">
            <a:extLst>
              <a:ext uri="{FF2B5EF4-FFF2-40B4-BE49-F238E27FC236}">
                <a16:creationId xmlns:a16="http://schemas.microsoft.com/office/drawing/2014/main" id="{2616CA7B-86B2-1443-A763-E8CF8795D2C4}"/>
              </a:ext>
            </a:extLst>
          </p:cNvPr>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5604EC-890E-114F-B30A-63738A82E2E5}"/>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6" name="Footer Placeholder 5">
            <a:extLst>
              <a:ext uri="{FF2B5EF4-FFF2-40B4-BE49-F238E27FC236}">
                <a16:creationId xmlns:a16="http://schemas.microsoft.com/office/drawing/2014/main" id="{1F1EA932-181E-D243-8AEB-86E683A0CD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7439FE-C77A-E345-AB8F-0CF0003F5AA5}"/>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365343491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White Background">
    <p:spTree>
      <p:nvGrpSpPr>
        <p:cNvPr id="1" name=""/>
        <p:cNvGrpSpPr/>
        <p:nvPr/>
      </p:nvGrpSpPr>
      <p:grpSpPr>
        <a:xfrm>
          <a:off x="0" y="0"/>
          <a:ext cx="0" cy="0"/>
          <a:chOff x="0" y="0"/>
          <a:chExt cx="0" cy="0"/>
        </a:xfrm>
      </p:grpSpPr>
      <p:sp>
        <p:nvSpPr>
          <p:cNvPr id="7" name="Title 2"/>
          <p:cNvSpPr>
            <a:spLocks noGrp="1"/>
          </p:cNvSpPr>
          <p:nvPr>
            <p:ph type="title"/>
          </p:nvPr>
        </p:nvSpPr>
        <p:spPr>
          <a:xfrm>
            <a:off x="538477" y="286382"/>
            <a:ext cx="11653523" cy="927940"/>
          </a:xfrm>
          <a:prstGeom prst="rect">
            <a:avLst/>
          </a:prstGeom>
        </p:spPr>
        <p:txBody>
          <a:bodyPr>
            <a:normAutofit/>
          </a:bodyPr>
          <a:lstStyle>
            <a:lvl1pPr algn="l">
              <a:defRPr sz="4800" b="0">
                <a:solidFill>
                  <a:srgbClr val="505050"/>
                </a:solidFill>
                <a:latin typeface="Segoe UI Light" panose="020B0502040204020203" pitchFamily="34" charset="0"/>
              </a:defRPr>
            </a:lvl1pPr>
          </a:lstStyle>
          <a:p>
            <a:r>
              <a:rPr lang="en-US"/>
              <a:t>Click to edit Master title style</a:t>
            </a:r>
          </a:p>
        </p:txBody>
      </p:sp>
      <p:sp>
        <p:nvSpPr>
          <p:cNvPr id="4" name="Footer Placeholder 2"/>
          <p:cNvSpPr>
            <a:spLocks noGrp="1"/>
          </p:cNvSpPr>
          <p:nvPr>
            <p:ph type="ftr" sz="quarter" idx="14"/>
          </p:nvPr>
        </p:nvSpPr>
        <p:spPr/>
        <p:txBody>
          <a:bodyPr/>
          <a:lstStyle>
            <a:lvl1pPr fontAlgn="base">
              <a:spcBef>
                <a:spcPct val="0"/>
              </a:spcBef>
              <a:spcAft>
                <a:spcPct val="0"/>
              </a:spcAft>
              <a:defRPr>
                <a:solidFill>
                  <a:srgbClr val="505050"/>
                </a:solidFill>
              </a:defRPr>
            </a:lvl1pPr>
          </a:lstStyle>
          <a:p>
            <a:pPr>
              <a:defRPr/>
            </a:pPr>
            <a:endParaRPr/>
          </a:p>
        </p:txBody>
      </p:sp>
      <p:sp>
        <p:nvSpPr>
          <p:cNvPr id="5" name="Slide Number Placeholder 3"/>
          <p:cNvSpPr>
            <a:spLocks noGrp="1"/>
          </p:cNvSpPr>
          <p:nvPr>
            <p:ph type="sldNum" sz="quarter" idx="15"/>
          </p:nvPr>
        </p:nvSpPr>
        <p:spPr/>
        <p:txBody>
          <a:bodyPr/>
          <a:lstStyle>
            <a:lvl1pPr>
              <a:defRPr/>
            </a:lvl1pPr>
          </a:lstStyle>
          <a:p>
            <a:endParaRPr lang="en-US"/>
          </a:p>
        </p:txBody>
      </p:sp>
    </p:spTree>
    <p:extLst>
      <p:ext uri="{BB962C8B-B14F-4D97-AF65-F5344CB8AC3E}">
        <p14:creationId xmlns:p14="http://schemas.microsoft.com/office/powerpoint/2010/main" val="3515858324"/>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92385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8409503"/>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3" y="1635896"/>
            <a:ext cx="8605649" cy="4931036"/>
          </a:xfrm>
        </p:spPr>
        <p:txBody>
          <a:bodyPr wrap="square">
            <a:no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77582" y="1635896"/>
            <a:ext cx="2689274" cy="4931036"/>
          </a:xfrm>
        </p:spPr>
        <p:txBody>
          <a:bodyPr>
            <a:noAutofit/>
          </a:bodyPr>
          <a:lstStyle>
            <a:lvl1pPr marL="0" indent="0">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a:t>Click to edit Master text styles</a:t>
            </a:r>
          </a:p>
        </p:txBody>
      </p:sp>
    </p:spTree>
    <p:extLst>
      <p:ext uri="{BB962C8B-B14F-4D97-AF65-F5344CB8AC3E}">
        <p14:creationId xmlns:p14="http://schemas.microsoft.com/office/powerpoint/2010/main" val="1713258270"/>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5" baseline="0"/>
            </a:lvl1pPr>
          </a:lstStyle>
          <a:p>
            <a:r>
              <a:rPr lang="en-US"/>
              <a:t>Click to edit Master title style</a:t>
            </a:r>
            <a:endParaRPr lang="en-US" dirty="0"/>
          </a:p>
        </p:txBody>
      </p:sp>
    </p:spTree>
    <p:extLst>
      <p:ext uri="{BB962C8B-B14F-4D97-AF65-F5344CB8AC3E}">
        <p14:creationId xmlns:p14="http://schemas.microsoft.com/office/powerpoint/2010/main" val="1409959708"/>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hasCustomPrompt="1"/>
          </p:nvPr>
        </p:nvSpPr>
        <p:spPr>
          <a:xfrm>
            <a:off x="277582" y="1635896"/>
            <a:ext cx="2689274" cy="4931036"/>
          </a:xfrm>
        </p:spPr>
        <p:txBody>
          <a:bodyPr>
            <a:noAutofit/>
          </a:bodyPr>
          <a:lstStyle>
            <a:lvl1pPr marL="336145" indent="-336145">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dirty="0"/>
              <a:t>Click to edit</a:t>
            </a:r>
            <a:br>
              <a:rPr lang="en-US" dirty="0"/>
            </a:br>
            <a:r>
              <a:rPr lang="en-US" dirty="0"/>
              <a:t>Master text styles</a:t>
            </a:r>
          </a:p>
        </p:txBody>
      </p:sp>
    </p:spTree>
    <p:extLst>
      <p:ext uri="{BB962C8B-B14F-4D97-AF65-F5344CB8AC3E}">
        <p14:creationId xmlns:p14="http://schemas.microsoft.com/office/powerpoint/2010/main" val="137322634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Font typeface="Arial" panose="020B0604020202020204" pitchFamily="34" charset="0"/>
              <a:buNone/>
              <a:defRPr lang="en-US" sz="3529" kern="1200" dirty="0" smtClean="0">
                <a:gradFill>
                  <a:gsLst>
                    <a:gs pos="1299">
                      <a:schemeClr val="tx1"/>
                    </a:gs>
                    <a:gs pos="100000">
                      <a:schemeClr val="tx1"/>
                    </a:gs>
                  </a:gsLst>
                  <a:lin ang="5400000" scaled="0"/>
                </a:gradFill>
                <a:latin typeface="+mj-lt"/>
                <a:ea typeface="+mn-ea"/>
                <a:cs typeface="+mn-cs"/>
              </a:defRPr>
            </a:lvl1pPr>
          </a:lstStyle>
          <a:p>
            <a:pPr marL="0" lvl="0" indent="0" algn="l" defTabSz="896157" rtl="0" eaLnBrk="1" latinLnBrk="0" hangingPunct="1">
              <a:spcBef>
                <a:spcPct val="20000"/>
              </a:spcBef>
            </a:pPr>
            <a:r>
              <a:rPr lang="en-US"/>
              <a:t>Click to edit Master text styles</a:t>
            </a:r>
          </a:p>
        </p:txBody>
      </p:sp>
      <p:sp>
        <p:nvSpPr>
          <p:cNvPr id="7" name="Picture Placeholder 12"/>
          <p:cNvSpPr>
            <a:spLocks noGrp="1"/>
          </p:cNvSpPr>
          <p:nvPr>
            <p:ph type="pic" sz="quarter" idx="16"/>
          </p:nvPr>
        </p:nvSpPr>
        <p:spPr>
          <a:xfrm>
            <a:off x="269239" y="1505896"/>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a:t>Drag picture to placeholder or click icon to add</a:t>
            </a:r>
            <a:endParaRPr lang="en-US" dirty="0"/>
          </a:p>
        </p:txBody>
      </p:sp>
      <p:sp>
        <p:nvSpPr>
          <p:cNvPr id="3" name="Title 2"/>
          <p:cNvSpPr>
            <a:spLocks noGrp="1"/>
          </p:cNvSpPr>
          <p:nvPr>
            <p:ph type="title"/>
          </p:nvPr>
        </p:nvSpPr>
        <p:spPr/>
        <p:txBody>
          <a:bodyPr wrap="none" lIns="182880" tIns="146304" rIns="182880" bIns="146304"/>
          <a:lstStyle/>
          <a:p>
            <a:r>
              <a:rPr lang="en-US"/>
              <a:t>Click to edit Master title style</a:t>
            </a:r>
            <a:endParaRPr lang="en-US" dirty="0"/>
          </a:p>
        </p:txBody>
      </p:sp>
    </p:spTree>
    <p:extLst>
      <p:ext uri="{BB962C8B-B14F-4D97-AF65-F5344CB8AC3E}">
        <p14:creationId xmlns:p14="http://schemas.microsoft.com/office/powerpoint/2010/main" val="150122846"/>
      </p:ext>
    </p:extLst>
  </p:cSld>
  <p:clrMapOvr>
    <a:masterClrMapping/>
  </p:clrMapOvr>
  <p:transition>
    <p:fade/>
  </p:transition>
  <p:extLst>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504822"/>
          </a:xfrm>
        </p:spPr>
        <p:txBody>
          <a:bodyPr>
            <a:spAutoFit/>
          </a:bodyPr>
          <a:lstStyle>
            <a:lvl1pPr>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691" indent="-236546">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184" indent="-336145">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1"/>
            </a:lvl4pPr>
            <a:lvl5pPr>
              <a:defRPr sz="1961"/>
            </a:lvl5pPr>
          </a:lstStyle>
          <a:p>
            <a:pPr marL="0" lvl="0" indent="0" algn="l" defTabSz="896157" rtl="0" eaLnBrk="1" latinLnBrk="0" hangingPunct="1">
              <a:spcBef>
                <a:spcPct val="20000"/>
              </a:spcBef>
              <a:spcAft>
                <a:spcPts val="800"/>
              </a:spcAft>
              <a:buFont typeface="Arial" pitchFamily="34" charset="0"/>
              <a:buNone/>
            </a:pPr>
            <a:r>
              <a:rPr lang="en-US"/>
              <a:t>Click to edit Master text styles</a:t>
            </a:r>
          </a:p>
          <a:p>
            <a:pPr marL="0" lvl="1" indent="0" algn="l" defTabSz="896157" rtl="0" eaLnBrk="1" latinLnBrk="0" hangingPunct="1">
              <a:spcBef>
                <a:spcPct val="20000"/>
              </a:spcBef>
              <a:spcAft>
                <a:spcPts val="800"/>
              </a:spcAft>
              <a:buFont typeface="Arial" pitchFamily="34" charset="0"/>
              <a:buNone/>
            </a:pPr>
            <a:r>
              <a:rPr lang="en-US"/>
              <a:t>Second level</a:t>
            </a:r>
          </a:p>
          <a:p>
            <a:pPr marL="0" lvl="2" indent="0" algn="l" defTabSz="896157" rtl="0" eaLnBrk="1" latinLnBrk="0" hangingPunct="1">
              <a:spcBef>
                <a:spcPct val="20000"/>
              </a:spcBef>
              <a:spcAft>
                <a:spcPts val="800"/>
              </a:spcAft>
              <a:buFont typeface="Arial" pitchFamily="34" charset="0"/>
              <a:buNone/>
            </a:pPr>
            <a:r>
              <a:rPr lang="en-US"/>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90892921"/>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119237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17"/>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3524062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9" r:id="rId7"/>
    <p:sldLayoutId id="2147483670" r:id="rId8"/>
    <p:sldLayoutId id="2147483671" r:id="rId9"/>
    <p:sldLayoutId id="2147483672" r:id="rId10"/>
    <p:sldLayoutId id="2147483673" r:id="rId11"/>
    <p:sldLayoutId id="2147483674" r:id="rId12"/>
    <p:sldLayoutId id="2147483676" r:id="rId13"/>
    <p:sldLayoutId id="2147483678" r:id="rId14"/>
    <p:sldLayoutId id="2147483679" r:id="rId15"/>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0000"/>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04CE51-D28B-B840-8D63-9996ADF372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A4CEE8-8D92-394C-8F53-0459CF7637F4}"/>
              </a:ext>
            </a:extLst>
          </p:cNvPr>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887B45-BF49-1748-9353-271AEFB1E63F}"/>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0A627400-D089-7447-864B-77479EBD4214}" type="datetimeFigureOut">
              <a:rPr lang="en-US" smtClean="0"/>
              <a:pPr/>
              <a:t>4/2/2022</a:t>
            </a:fld>
            <a:endParaRPr lang="en-US"/>
          </a:p>
        </p:txBody>
      </p:sp>
      <p:sp>
        <p:nvSpPr>
          <p:cNvPr id="5" name="Footer Placeholder 4">
            <a:extLst>
              <a:ext uri="{FF2B5EF4-FFF2-40B4-BE49-F238E27FC236}">
                <a16:creationId xmlns:a16="http://schemas.microsoft.com/office/drawing/2014/main" id="{6DA36106-03A4-5447-A2D8-4F4318C0F367}"/>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r>
              <a:rPr lang="en-US"/>
              <a:t>.NET Conf 2020</a:t>
            </a:r>
          </a:p>
        </p:txBody>
      </p:sp>
      <p:sp>
        <p:nvSpPr>
          <p:cNvPr id="6" name="Slide Number Placeholder 5">
            <a:extLst>
              <a:ext uri="{FF2B5EF4-FFF2-40B4-BE49-F238E27FC236}">
                <a16:creationId xmlns:a16="http://schemas.microsoft.com/office/drawing/2014/main" id="{337682CC-4D76-4748-8816-DB7AD4BA3870}"/>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CDACE531-2FE7-1449-9EEA-A972806695F4}" type="slidenum">
              <a:rPr lang="en-US" smtClean="0"/>
              <a:pPr/>
              <a:t>‹#›</a:t>
            </a:fld>
            <a:endParaRPr lang="en-US"/>
          </a:p>
        </p:txBody>
      </p:sp>
    </p:spTree>
    <p:extLst>
      <p:ext uri="{BB962C8B-B14F-4D97-AF65-F5344CB8AC3E}">
        <p14:creationId xmlns:p14="http://schemas.microsoft.com/office/powerpoint/2010/main" val="1774013532"/>
      </p:ext>
    </p:extLst>
  </p:cSld>
  <p:clrMap bg1="dk1" tx1="lt1" bg2="dk2" tx2="lt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1" r:id="rId7"/>
    <p:sldLayoutId id="2147483802" r:id="rId8"/>
    <p:sldLayoutId id="2147483803" r:id="rId9"/>
    <p:sldLayoutId id="2147483804" r:id="rId10"/>
    <p:sldLayoutId id="2147483805" r:id="rId11"/>
    <p:sldLayoutId id="2147483807" r:id="rId12"/>
    <p:sldLayoutId id="2147483808" r:id="rId13"/>
  </p:sldLayoutIdLst>
  <p:txStyles>
    <p:titleStyle>
      <a:lvl1pPr algn="l" defTabSz="914377" rtl="0" eaLnBrk="1" latinLnBrk="0" hangingPunct="1">
        <a:lnSpc>
          <a:spcPct val="90000"/>
        </a:lnSpc>
        <a:spcBef>
          <a:spcPct val="0"/>
        </a:spcBef>
        <a:buNone/>
        <a:defRPr sz="4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9.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5400" b="1" dirty="0" err="1"/>
              <a:t>Navegación</a:t>
            </a:r>
            <a:r>
              <a:rPr lang="en-US" sz="5400" b="1" dirty="0"/>
              <a:t> </a:t>
            </a:r>
            <a:r>
              <a:rPr lang="en-US" sz="5400" b="1" dirty="0" err="1"/>
              <a:t>utilizando</a:t>
            </a:r>
            <a:r>
              <a:rPr lang="en-US" sz="5400" b="1"/>
              <a:t> Shell</a:t>
            </a:r>
            <a:endParaRPr lang="en-US" sz="5400" b="1" dirty="0"/>
          </a:p>
        </p:txBody>
      </p:sp>
      <p:sp>
        <p:nvSpPr>
          <p:cNvPr id="15" name="TextBox 14">
            <a:extLst>
              <a:ext uri="{FF2B5EF4-FFF2-40B4-BE49-F238E27FC236}">
                <a16:creationId xmlns:a16="http://schemas.microsoft.com/office/drawing/2014/main" id="{F8514073-356B-4236-B7C6-F289E6500D45}"/>
              </a:ext>
            </a:extLst>
          </p:cNvPr>
          <p:cNvSpPr txBox="1"/>
          <p:nvPr/>
        </p:nvSpPr>
        <p:spPr>
          <a:xfrm>
            <a:off x="1329544" y="4970898"/>
            <a:ext cx="5966529" cy="64121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18676" tIns="18676" rIns="18676" bIns="18676" numCol="1" spcCol="14288" rtlCol="0" anchor="ctr">
            <a:spAutoFit/>
          </a:bodyPr>
          <a:lstStyle/>
          <a:p>
            <a:r>
              <a:rPr lang="en-US" sz="1961" dirty="0">
                <a:cs typeface="Arial"/>
              </a:rPr>
              <a:t>Javier Suárez</a:t>
            </a:r>
          </a:p>
          <a:p>
            <a:r>
              <a:rPr lang="en-US" sz="1961" dirty="0">
                <a:latin typeface="+mj-lt"/>
                <a:cs typeface="Arial"/>
              </a:rPr>
              <a:t>Software Engineer, Microsoft</a:t>
            </a:r>
          </a:p>
        </p:txBody>
      </p:sp>
      <p:sp>
        <p:nvSpPr>
          <p:cNvPr id="20" name="TextBox 19">
            <a:extLst>
              <a:ext uri="{FF2B5EF4-FFF2-40B4-BE49-F238E27FC236}">
                <a16:creationId xmlns:a16="http://schemas.microsoft.com/office/drawing/2014/main" id="{B47DCC38-5755-4C7D-9BDE-AB2A494EA160}"/>
              </a:ext>
            </a:extLst>
          </p:cNvPr>
          <p:cNvSpPr txBox="1"/>
          <p:nvPr/>
        </p:nvSpPr>
        <p:spPr>
          <a:xfrm>
            <a:off x="1503286" y="5644613"/>
            <a:ext cx="2440268" cy="761555"/>
          </a:xfrm>
          <a:prstGeom prst="rect">
            <a:avLst/>
          </a:prstGeom>
          <a:noFill/>
        </p:spPr>
        <p:txBody>
          <a:bodyPr wrap="square" rtlCol="0">
            <a:spAutoFit/>
          </a:bodyPr>
          <a:lstStyle/>
          <a:p>
            <a:pPr algn="r">
              <a:lnSpc>
                <a:spcPct val="130000"/>
              </a:lnSpc>
            </a:pPr>
            <a:r>
              <a:rPr lang="en-US" sz="1765" dirty="0">
                <a:latin typeface="+mj-lt"/>
                <a:cs typeface="Arial"/>
              </a:rPr>
              <a:t>@jsuarezruiz</a:t>
            </a:r>
          </a:p>
          <a:p>
            <a:pPr algn="r">
              <a:lnSpc>
                <a:spcPct val="130000"/>
              </a:lnSpc>
            </a:pPr>
            <a:r>
              <a:rPr lang="en-US" sz="1765" dirty="0">
                <a:latin typeface="+mj-lt"/>
                <a:cs typeface="Arial"/>
              </a:rPr>
              <a:t>/</a:t>
            </a:r>
            <a:r>
              <a:rPr lang="en-US" sz="1765" dirty="0" err="1">
                <a:latin typeface="+mj-lt"/>
                <a:cs typeface="Arial"/>
              </a:rPr>
              <a:t>JavierSuarezRuiz</a:t>
            </a:r>
            <a:endParaRPr lang="en-US" sz="1765" dirty="0">
              <a:latin typeface="+mj-lt"/>
              <a:cs typeface="Arial"/>
            </a:endParaRPr>
          </a:p>
        </p:txBody>
      </p:sp>
      <p:pic>
        <p:nvPicPr>
          <p:cNvPr id="21" name="Picture 2" descr="See the source image">
            <a:extLst>
              <a:ext uri="{FF2B5EF4-FFF2-40B4-BE49-F238E27FC236}">
                <a16:creationId xmlns:a16="http://schemas.microsoft.com/office/drawing/2014/main" id="{5085402D-4D72-42FE-AEE3-940D913854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1882" y="5726550"/>
            <a:ext cx="326511" cy="326511"/>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4" descr="See the source image">
            <a:extLst>
              <a:ext uri="{FF2B5EF4-FFF2-40B4-BE49-F238E27FC236}">
                <a16:creationId xmlns:a16="http://schemas.microsoft.com/office/drawing/2014/main" id="{29903BF8-06F8-4657-993C-F74F21394E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9544" y="6033686"/>
            <a:ext cx="431185" cy="43118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 picture containing text, vector graphics&#10;&#10;Description automatically generated">
            <a:extLst>
              <a:ext uri="{FF2B5EF4-FFF2-40B4-BE49-F238E27FC236}">
                <a16:creationId xmlns:a16="http://schemas.microsoft.com/office/drawing/2014/main" id="{95E2B0A4-15C9-4451-ABA7-4D2812B3AC03}"/>
              </a:ext>
            </a:extLst>
          </p:cNvPr>
          <p:cNvPicPr>
            <a:picLocks noChangeAspect="1"/>
          </p:cNvPicPr>
          <p:nvPr/>
        </p:nvPicPr>
        <p:blipFill>
          <a:blip r:embed="rId4"/>
          <a:stretch>
            <a:fillRect/>
          </a:stretch>
        </p:blipFill>
        <p:spPr>
          <a:xfrm>
            <a:off x="-79447" y="4912858"/>
            <a:ext cx="1624583" cy="1627384"/>
          </a:xfrm>
          <a:prstGeom prst="rect">
            <a:avLst/>
          </a:prstGeom>
        </p:spPr>
      </p:pic>
    </p:spTree>
    <p:extLst>
      <p:ext uri="{BB962C8B-B14F-4D97-AF65-F5344CB8AC3E}">
        <p14:creationId xmlns:p14="http://schemas.microsoft.com/office/powerpoint/2010/main" val="138103428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145965" y="-846623"/>
            <a:ext cx="362072" cy="621556"/>
          </a:xfrm>
          <a:prstGeom prst="rect">
            <a:avLst/>
          </a:prstGeom>
          <a:noFill/>
        </p:spPr>
        <p:txBody>
          <a:bodyPr wrap="none" lIns="179285" tIns="143428" rIns="179285" bIns="143428" rtlCol="0">
            <a:spAutoFit/>
          </a:bodyPr>
          <a:lstStyle/>
          <a:p>
            <a:pPr>
              <a:lnSpc>
                <a:spcPct val="90000"/>
              </a:lnSpc>
              <a:spcAft>
                <a:spcPts val="588"/>
              </a:spcAft>
            </a:pPr>
            <a:endParaRPr lang="en-US" sz="2353" dirty="0" err="1">
              <a:gradFill>
                <a:gsLst>
                  <a:gs pos="2917">
                    <a:schemeClr val="tx1"/>
                  </a:gs>
                  <a:gs pos="30000">
                    <a:schemeClr val="tx1"/>
                  </a:gs>
                </a:gsLst>
                <a:lin ang="5400000" scaled="0"/>
              </a:gradFill>
            </a:endParaRPr>
          </a:p>
        </p:txBody>
      </p:sp>
      <p:sp>
        <p:nvSpPr>
          <p:cNvPr id="12" name="TextBox 11"/>
          <p:cNvSpPr txBox="1"/>
          <p:nvPr/>
        </p:nvSpPr>
        <p:spPr>
          <a:xfrm>
            <a:off x="1701029" y="4730079"/>
            <a:ext cx="5966529" cy="64121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18676" tIns="18676" rIns="18676" bIns="18676" numCol="1" spcCol="14288" rtlCol="0" anchor="ctr">
            <a:spAutoFit/>
          </a:bodyPr>
          <a:lstStyle/>
          <a:p>
            <a:r>
              <a:rPr lang="en-US" sz="1961" dirty="0">
                <a:cs typeface="Arial"/>
              </a:rPr>
              <a:t>Javier Suárez</a:t>
            </a:r>
          </a:p>
          <a:p>
            <a:r>
              <a:rPr lang="en-US" sz="1961" dirty="0">
                <a:latin typeface="+mj-lt"/>
                <a:cs typeface="Arial"/>
              </a:rPr>
              <a:t>Software Engineer, Microsoft</a:t>
            </a:r>
          </a:p>
        </p:txBody>
      </p:sp>
      <p:cxnSp>
        <p:nvCxnSpPr>
          <p:cNvPr id="14" name="Straight Connector 13"/>
          <p:cNvCxnSpPr/>
          <p:nvPr/>
        </p:nvCxnSpPr>
        <p:spPr>
          <a:xfrm flipV="1">
            <a:off x="1775731" y="5590692"/>
            <a:ext cx="9367329" cy="4668"/>
          </a:xfrm>
          <a:prstGeom prst="line">
            <a:avLst/>
          </a:prstGeom>
          <a:ln>
            <a:solidFill>
              <a:srgbClr val="16ACEE"/>
            </a:solidFill>
            <a:headEnd type="none"/>
            <a:tailEnd type="none"/>
          </a:ln>
        </p:spPr>
        <p:style>
          <a:lnRef idx="2">
            <a:schemeClr val="accent6"/>
          </a:lnRef>
          <a:fillRef idx="0">
            <a:schemeClr val="accent6"/>
          </a:fillRef>
          <a:effectRef idx="1">
            <a:schemeClr val="accent6"/>
          </a:effectRef>
          <a:fontRef idx="minor">
            <a:schemeClr val="tx1"/>
          </a:fontRef>
        </p:style>
      </p:cxnSp>
      <p:grpSp>
        <p:nvGrpSpPr>
          <p:cNvPr id="9" name="Group 8"/>
          <p:cNvGrpSpPr/>
          <p:nvPr/>
        </p:nvGrpSpPr>
        <p:grpSpPr>
          <a:xfrm>
            <a:off x="1701029" y="5819466"/>
            <a:ext cx="9541633" cy="761555"/>
            <a:chOff x="1735137" y="5935662"/>
            <a:chExt cx="9732963" cy="776826"/>
          </a:xfrm>
        </p:grpSpPr>
        <p:sp>
          <p:nvSpPr>
            <p:cNvPr id="10" name="TextBox 9"/>
            <p:cNvSpPr txBox="1"/>
            <p:nvPr/>
          </p:nvSpPr>
          <p:spPr>
            <a:xfrm>
              <a:off x="1735137" y="5935662"/>
              <a:ext cx="3111241" cy="416635"/>
            </a:xfrm>
            <a:prstGeom prst="rect">
              <a:avLst/>
            </a:prstGeom>
            <a:noFill/>
          </p:spPr>
          <p:txBody>
            <a:bodyPr wrap="square" rtlCol="0">
              <a:spAutoFit/>
            </a:bodyPr>
            <a:lstStyle/>
            <a:p>
              <a:pPr>
                <a:lnSpc>
                  <a:spcPct val="130000"/>
                </a:lnSpc>
              </a:pPr>
              <a:r>
                <a:rPr lang="en-US" sz="1765" dirty="0">
                  <a:latin typeface="+mj-lt"/>
                  <a:cs typeface="Arial"/>
                </a:rPr>
                <a:t>javiersuarezruiz@hotmail.com</a:t>
              </a:r>
            </a:p>
          </p:txBody>
        </p:sp>
        <p:sp>
          <p:nvSpPr>
            <p:cNvPr id="11" name="TextBox 10"/>
            <p:cNvSpPr txBox="1"/>
            <p:nvPr/>
          </p:nvSpPr>
          <p:spPr>
            <a:xfrm>
              <a:off x="5086773" y="5935662"/>
              <a:ext cx="3285701" cy="416635"/>
            </a:xfrm>
            <a:prstGeom prst="rect">
              <a:avLst/>
            </a:prstGeom>
            <a:noFill/>
          </p:spPr>
          <p:txBody>
            <a:bodyPr wrap="square" rtlCol="0">
              <a:spAutoFit/>
            </a:bodyPr>
            <a:lstStyle/>
            <a:p>
              <a:pPr algn="ctr">
                <a:lnSpc>
                  <a:spcPct val="130000"/>
                </a:lnSpc>
              </a:pPr>
              <a:r>
                <a:rPr lang="en-US" sz="1765" dirty="0">
                  <a:latin typeface="+mj-lt"/>
                  <a:cs typeface="Arial"/>
                </a:rPr>
                <a:t>javiersuarezruiz.wordpress.com</a:t>
              </a:r>
            </a:p>
          </p:txBody>
        </p:sp>
        <p:sp>
          <p:nvSpPr>
            <p:cNvPr id="15" name="TextBox 14"/>
            <p:cNvSpPr txBox="1"/>
            <p:nvPr/>
          </p:nvSpPr>
          <p:spPr>
            <a:xfrm>
              <a:off x="8978900" y="5935662"/>
              <a:ext cx="2489200" cy="776826"/>
            </a:xfrm>
            <a:prstGeom prst="rect">
              <a:avLst/>
            </a:prstGeom>
            <a:noFill/>
          </p:spPr>
          <p:txBody>
            <a:bodyPr wrap="square" rtlCol="0">
              <a:spAutoFit/>
            </a:bodyPr>
            <a:lstStyle/>
            <a:p>
              <a:pPr algn="r">
                <a:lnSpc>
                  <a:spcPct val="130000"/>
                </a:lnSpc>
              </a:pPr>
              <a:r>
                <a:rPr lang="en-US" sz="1765" dirty="0">
                  <a:latin typeface="+mj-lt"/>
                  <a:cs typeface="Arial"/>
                </a:rPr>
                <a:t>@jsuarezruiz</a:t>
              </a:r>
            </a:p>
            <a:p>
              <a:pPr algn="r">
                <a:lnSpc>
                  <a:spcPct val="130000"/>
                </a:lnSpc>
              </a:pPr>
              <a:r>
                <a:rPr lang="en-US" sz="1765" dirty="0">
                  <a:latin typeface="+mj-lt"/>
                  <a:cs typeface="Arial"/>
                </a:rPr>
                <a:t>/</a:t>
              </a:r>
              <a:r>
                <a:rPr lang="en-US" sz="1765" dirty="0" err="1">
                  <a:latin typeface="+mj-lt"/>
                  <a:cs typeface="Arial"/>
                </a:rPr>
                <a:t>JavierSuarezRuiz</a:t>
              </a:r>
              <a:endParaRPr lang="en-US" sz="1765" dirty="0">
                <a:latin typeface="+mj-lt"/>
                <a:cs typeface="Arial"/>
              </a:endParaRPr>
            </a:p>
          </p:txBody>
        </p:sp>
      </p:grpSp>
      <p:pic>
        <p:nvPicPr>
          <p:cNvPr id="1026" name="Picture 2" descr="See the source image">
            <a:extLst>
              <a:ext uri="{FF2B5EF4-FFF2-40B4-BE49-F238E27FC236}">
                <a16:creationId xmlns:a16="http://schemas.microsoft.com/office/drawing/2014/main" id="{9B5CF540-6DA5-4412-A609-5262A53EA2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80990" y="5901403"/>
            <a:ext cx="326511" cy="32651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ee the source image">
            <a:extLst>
              <a:ext uri="{FF2B5EF4-FFF2-40B4-BE49-F238E27FC236}">
                <a16:creationId xmlns:a16="http://schemas.microsoft.com/office/drawing/2014/main" id="{5010391C-E630-4CE0-AF40-750F7E85C5C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28652" y="6208539"/>
            <a:ext cx="431185" cy="431185"/>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descr="A picture containing text, vector graphics&#10;&#10;Description automatically generated">
            <a:extLst>
              <a:ext uri="{FF2B5EF4-FFF2-40B4-BE49-F238E27FC236}">
                <a16:creationId xmlns:a16="http://schemas.microsoft.com/office/drawing/2014/main" id="{10A87296-42B9-4C80-97B7-10D50F17BA4D}"/>
              </a:ext>
            </a:extLst>
          </p:cNvPr>
          <p:cNvPicPr>
            <a:picLocks noChangeAspect="1"/>
          </p:cNvPicPr>
          <p:nvPr/>
        </p:nvPicPr>
        <p:blipFill>
          <a:blip r:embed="rId5"/>
          <a:stretch>
            <a:fillRect/>
          </a:stretch>
        </p:blipFill>
        <p:spPr>
          <a:xfrm>
            <a:off x="-79447" y="4510680"/>
            <a:ext cx="2026069" cy="2029562"/>
          </a:xfrm>
          <a:prstGeom prst="rect">
            <a:avLst/>
          </a:prstGeom>
        </p:spPr>
      </p:pic>
    </p:spTree>
    <p:extLst>
      <p:ext uri="{BB962C8B-B14F-4D97-AF65-F5344CB8AC3E}">
        <p14:creationId xmlns:p14="http://schemas.microsoft.com/office/powerpoint/2010/main" val="1975960378"/>
      </p:ext>
    </p:extLst>
  </p:cSld>
  <p:clrMapOvr>
    <a:masterClrMapping/>
  </p:clrMapOvr>
  <p:transition>
    <p:fade/>
  </p:transition>
</p:sld>
</file>

<file path=ppt/theme/theme1.xml><?xml version="1.0" encoding="utf-8"?>
<a:theme xmlns:a="http://schemas.openxmlformats.org/drawingml/2006/main" name="5-30629_Build_Template_WHI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7B5DF659-5422-4FE0-B774-F31BE53950C5}" vid="{E3F4DD5B-E91A-4E2E-A066-DD68F9821E36}"/>
    </a:ext>
  </a:extLst>
</a:theme>
</file>

<file path=ppt/theme/theme2.xml><?xml version="1.0" encoding="utf-8"?>
<a:theme xmlns:a="http://schemas.openxmlformats.org/drawingml/2006/main" name="5_Office Theme">
  <a:themeElements>
    <a:clrScheme name="Custom 2">
      <a:dk1>
        <a:srgbClr val="3A20A0"/>
      </a:dk1>
      <a:lt1>
        <a:srgbClr val="FFFFFF"/>
      </a:lt1>
      <a:dk2>
        <a:srgbClr val="333333"/>
      </a:dk2>
      <a:lt2>
        <a:srgbClr val="FFFFFF"/>
      </a:lt2>
      <a:accent1>
        <a:srgbClr val="4424B5"/>
      </a:accent1>
      <a:accent2>
        <a:srgbClr val="DED7F7"/>
      </a:accent2>
      <a:accent3>
        <a:srgbClr val="2B0A98"/>
      </a:accent3>
      <a:accent4>
        <a:srgbClr val="F7B548"/>
      </a:accent4>
      <a:accent5>
        <a:srgbClr val="28C2D1"/>
      </a:accent5>
      <a:accent6>
        <a:srgbClr val="3E8EED"/>
      </a:accent6>
      <a:hlink>
        <a:srgbClr val="502BD3"/>
      </a:hlink>
      <a:folHlink>
        <a:srgbClr val="5F2184"/>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158</Words>
  <Application>Microsoft Office PowerPoint</Application>
  <PresentationFormat>Widescreen</PresentationFormat>
  <Paragraphs>14</Paragraphs>
  <Slides>2</Slides>
  <Notes>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vt:i4>
      </vt:variant>
    </vt:vector>
  </HeadingPairs>
  <TitlesOfParts>
    <vt:vector size="11" baseType="lpstr">
      <vt:lpstr>Arial</vt:lpstr>
      <vt:lpstr>Avenir LT Pro 45 Book</vt:lpstr>
      <vt:lpstr>Calibri</vt:lpstr>
      <vt:lpstr>Consolas</vt:lpstr>
      <vt:lpstr>Open Sans</vt:lpstr>
      <vt:lpstr>Segoe UI</vt:lpstr>
      <vt:lpstr>Segoe UI Light</vt:lpstr>
      <vt:lpstr>5-30629_Build_Template_WHITE</vt:lpstr>
      <vt:lpstr>5_Office Theme</vt:lpstr>
      <vt:lpstr>Navegación utilizando Shell</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2019-11-05T15:50:01Z</dcterms:created>
  <dcterms:modified xsi:type="dcterms:W3CDTF">2022-04-02T11:31:09Z</dcterms:modified>
</cp:coreProperties>
</file>