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6"/>
  </p:notesMasterIdLst>
  <p:sldIdLst>
    <p:sldId id="291" r:id="rId3"/>
    <p:sldId id="261" r:id="rId4"/>
    <p:sldId id="28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93" d="100"/>
          <a:sy n="93" d="100"/>
        </p:scale>
        <p:origin x="84" y="29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4/2/2022 7:19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52131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83362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 id="2147483809"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err="1"/>
              <a:t>Acceso</a:t>
            </a:r>
            <a:r>
              <a:rPr lang="en-US" sz="5400" b="1" dirty="0"/>
              <a:t> a APIs </a:t>
            </a:r>
            <a:r>
              <a:rPr lang="en-US" sz="5400" b="1"/>
              <a:t>específicas </a:t>
            </a:r>
            <a:r>
              <a:rPr lang="en-US" sz="5400" b="1" dirty="0"/>
              <a:t>de </a:t>
            </a:r>
            <a:r>
              <a:rPr lang="en-US" sz="5400" b="1" dirty="0" err="1"/>
              <a:t>cada</a:t>
            </a:r>
            <a:r>
              <a:rPr lang="en-US" sz="5400" b="1" dirty="0"/>
              <a:t> </a:t>
            </a:r>
            <a:r>
              <a:rPr lang="en-US" sz="5400" b="1" dirty="0" err="1"/>
              <a:t>plataforma</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1813"/>
            <a:ext cx="8064500" cy="1096962"/>
          </a:xfrm>
        </p:spPr>
        <p:txBody>
          <a:bodyPr/>
          <a:lstStyle/>
          <a:p>
            <a:r>
              <a:rPr lang="en-US" sz="7842" b="1" dirty="0" err="1">
                <a:solidFill>
                  <a:schemeClr val="tx1"/>
                </a:solidFill>
              </a:rPr>
              <a:t>Maui.Essentials</a:t>
            </a:r>
            <a:endParaRPr lang="en-US" sz="7842" b="1" dirty="0">
              <a:solidFill>
                <a:schemeClr val="tx1"/>
              </a:solidFill>
            </a:endParaRPr>
          </a:p>
        </p:txBody>
      </p:sp>
      <p:sp>
        <p:nvSpPr>
          <p:cNvPr id="11" name="TextBox 10">
            <a:extLst>
              <a:ext uri="{FF2B5EF4-FFF2-40B4-BE49-F238E27FC236}">
                <a16:creationId xmlns:a16="http://schemas.microsoft.com/office/drawing/2014/main" id="{619AEEEB-2A17-4D7A-B72F-276AF61A342C}"/>
              </a:ext>
            </a:extLst>
          </p:cNvPr>
          <p:cNvSpPr txBox="1"/>
          <p:nvPr/>
        </p:nvSpPr>
        <p:spPr>
          <a:xfrm>
            <a:off x="386747" y="2270027"/>
            <a:ext cx="1636459"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Flashlight</a:t>
            </a:r>
          </a:p>
        </p:txBody>
      </p:sp>
      <p:sp>
        <p:nvSpPr>
          <p:cNvPr id="25" name="TextBox 24">
            <a:extLst>
              <a:ext uri="{FF2B5EF4-FFF2-40B4-BE49-F238E27FC236}">
                <a16:creationId xmlns:a16="http://schemas.microsoft.com/office/drawing/2014/main" id="{8ABCA5A8-B20D-491F-85BA-B12C6FD226C5}"/>
              </a:ext>
            </a:extLst>
          </p:cNvPr>
          <p:cNvSpPr txBox="1"/>
          <p:nvPr/>
        </p:nvSpPr>
        <p:spPr>
          <a:xfrm>
            <a:off x="902045" y="3223586"/>
            <a:ext cx="1969884"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Geolocation</a:t>
            </a:r>
          </a:p>
        </p:txBody>
      </p:sp>
      <p:sp>
        <p:nvSpPr>
          <p:cNvPr id="26" name="TextBox 25">
            <a:extLst>
              <a:ext uri="{FF2B5EF4-FFF2-40B4-BE49-F238E27FC236}">
                <a16:creationId xmlns:a16="http://schemas.microsoft.com/office/drawing/2014/main" id="{F4F1EB63-7BCB-41B8-A358-BDDA4893CE4A}"/>
              </a:ext>
            </a:extLst>
          </p:cNvPr>
          <p:cNvSpPr txBox="1"/>
          <p:nvPr/>
        </p:nvSpPr>
        <p:spPr>
          <a:xfrm>
            <a:off x="8152692" y="2104731"/>
            <a:ext cx="1893004"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Preferences</a:t>
            </a:r>
          </a:p>
        </p:txBody>
      </p:sp>
      <p:sp>
        <p:nvSpPr>
          <p:cNvPr id="27" name="TextBox 26">
            <a:extLst>
              <a:ext uri="{FF2B5EF4-FFF2-40B4-BE49-F238E27FC236}">
                <a16:creationId xmlns:a16="http://schemas.microsoft.com/office/drawing/2014/main" id="{C176E1D2-6585-4E09-848D-450D3A4D6060}"/>
              </a:ext>
            </a:extLst>
          </p:cNvPr>
          <p:cNvSpPr txBox="1"/>
          <p:nvPr/>
        </p:nvSpPr>
        <p:spPr>
          <a:xfrm>
            <a:off x="2192364" y="4280215"/>
            <a:ext cx="1851262"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Device Info</a:t>
            </a:r>
          </a:p>
        </p:txBody>
      </p:sp>
      <p:sp>
        <p:nvSpPr>
          <p:cNvPr id="28" name="TextBox 27">
            <a:extLst>
              <a:ext uri="{FF2B5EF4-FFF2-40B4-BE49-F238E27FC236}">
                <a16:creationId xmlns:a16="http://schemas.microsoft.com/office/drawing/2014/main" id="{E4E06419-3752-413F-9E7A-DFFA839031B5}"/>
              </a:ext>
            </a:extLst>
          </p:cNvPr>
          <p:cNvSpPr txBox="1"/>
          <p:nvPr/>
        </p:nvSpPr>
        <p:spPr>
          <a:xfrm>
            <a:off x="9084084" y="3736762"/>
            <a:ext cx="2899626"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Device Display Info</a:t>
            </a:r>
          </a:p>
        </p:txBody>
      </p:sp>
      <p:sp>
        <p:nvSpPr>
          <p:cNvPr id="29" name="TextBox 28">
            <a:extLst>
              <a:ext uri="{FF2B5EF4-FFF2-40B4-BE49-F238E27FC236}">
                <a16:creationId xmlns:a16="http://schemas.microsoft.com/office/drawing/2014/main" id="{B7CC4E26-088D-43C4-802D-FF5B3F4C807F}"/>
              </a:ext>
            </a:extLst>
          </p:cNvPr>
          <p:cNvSpPr txBox="1"/>
          <p:nvPr/>
        </p:nvSpPr>
        <p:spPr>
          <a:xfrm>
            <a:off x="2829544" y="1987895"/>
            <a:ext cx="2405131"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Secure Settings</a:t>
            </a:r>
          </a:p>
        </p:txBody>
      </p:sp>
      <p:sp>
        <p:nvSpPr>
          <p:cNvPr id="30" name="TextBox 29">
            <a:extLst>
              <a:ext uri="{FF2B5EF4-FFF2-40B4-BE49-F238E27FC236}">
                <a16:creationId xmlns:a16="http://schemas.microsoft.com/office/drawing/2014/main" id="{640E2C78-7FF5-47AC-83E9-04A44D317902}"/>
              </a:ext>
            </a:extLst>
          </p:cNvPr>
          <p:cNvSpPr txBox="1"/>
          <p:nvPr/>
        </p:nvSpPr>
        <p:spPr>
          <a:xfrm>
            <a:off x="397809" y="5122610"/>
            <a:ext cx="2277724"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Accelerometer</a:t>
            </a:r>
          </a:p>
        </p:txBody>
      </p:sp>
      <p:sp>
        <p:nvSpPr>
          <p:cNvPr id="31" name="TextBox 30">
            <a:extLst>
              <a:ext uri="{FF2B5EF4-FFF2-40B4-BE49-F238E27FC236}">
                <a16:creationId xmlns:a16="http://schemas.microsoft.com/office/drawing/2014/main" id="{54025A12-095E-4400-9BC8-CE80E5172383}"/>
              </a:ext>
            </a:extLst>
          </p:cNvPr>
          <p:cNvSpPr txBox="1"/>
          <p:nvPr/>
        </p:nvSpPr>
        <p:spPr>
          <a:xfrm>
            <a:off x="8274177" y="4381259"/>
            <a:ext cx="1311114"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Battery</a:t>
            </a:r>
          </a:p>
        </p:txBody>
      </p:sp>
      <p:sp>
        <p:nvSpPr>
          <p:cNvPr id="32" name="TextBox 31">
            <a:extLst>
              <a:ext uri="{FF2B5EF4-FFF2-40B4-BE49-F238E27FC236}">
                <a16:creationId xmlns:a16="http://schemas.microsoft.com/office/drawing/2014/main" id="{190EB697-E641-4AE1-8C70-C9232B5EED5F}"/>
              </a:ext>
            </a:extLst>
          </p:cNvPr>
          <p:cNvSpPr txBox="1"/>
          <p:nvPr/>
        </p:nvSpPr>
        <p:spPr>
          <a:xfrm>
            <a:off x="2489238" y="2664009"/>
            <a:ext cx="1657363"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Clipboard</a:t>
            </a:r>
          </a:p>
        </p:txBody>
      </p:sp>
      <p:sp>
        <p:nvSpPr>
          <p:cNvPr id="33" name="TextBox 32">
            <a:extLst>
              <a:ext uri="{FF2B5EF4-FFF2-40B4-BE49-F238E27FC236}">
                <a16:creationId xmlns:a16="http://schemas.microsoft.com/office/drawing/2014/main" id="{0C9F600F-A94C-4D90-9CB3-1CC0BB4AB759}"/>
              </a:ext>
            </a:extLst>
          </p:cNvPr>
          <p:cNvSpPr txBox="1"/>
          <p:nvPr/>
        </p:nvSpPr>
        <p:spPr>
          <a:xfrm>
            <a:off x="10096389" y="4779214"/>
            <a:ext cx="1569966"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Compass</a:t>
            </a:r>
          </a:p>
        </p:txBody>
      </p:sp>
      <p:sp>
        <p:nvSpPr>
          <p:cNvPr id="34" name="TextBox 33">
            <a:extLst>
              <a:ext uri="{FF2B5EF4-FFF2-40B4-BE49-F238E27FC236}">
                <a16:creationId xmlns:a16="http://schemas.microsoft.com/office/drawing/2014/main" id="{F0E098AB-81EB-4C5F-9C2D-C8B379982409}"/>
              </a:ext>
            </a:extLst>
          </p:cNvPr>
          <p:cNvSpPr txBox="1"/>
          <p:nvPr/>
        </p:nvSpPr>
        <p:spPr>
          <a:xfrm>
            <a:off x="7202702" y="5953827"/>
            <a:ext cx="2008356"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Connectivity</a:t>
            </a:r>
          </a:p>
        </p:txBody>
      </p:sp>
      <p:sp>
        <p:nvSpPr>
          <p:cNvPr id="35" name="TextBox 34">
            <a:extLst>
              <a:ext uri="{FF2B5EF4-FFF2-40B4-BE49-F238E27FC236}">
                <a16:creationId xmlns:a16="http://schemas.microsoft.com/office/drawing/2014/main" id="{DE58CBF0-2B5C-4780-A91C-579AE8BBC5AE}"/>
              </a:ext>
            </a:extLst>
          </p:cNvPr>
          <p:cNvSpPr txBox="1"/>
          <p:nvPr/>
        </p:nvSpPr>
        <p:spPr>
          <a:xfrm>
            <a:off x="2508010" y="5473203"/>
            <a:ext cx="2113577"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Data Transfer</a:t>
            </a:r>
          </a:p>
        </p:txBody>
      </p:sp>
      <p:sp>
        <p:nvSpPr>
          <p:cNvPr id="36" name="TextBox 35">
            <a:extLst>
              <a:ext uri="{FF2B5EF4-FFF2-40B4-BE49-F238E27FC236}">
                <a16:creationId xmlns:a16="http://schemas.microsoft.com/office/drawing/2014/main" id="{62332610-40C1-41C4-A7F5-B681F2FB8D6C}"/>
              </a:ext>
            </a:extLst>
          </p:cNvPr>
          <p:cNvSpPr txBox="1"/>
          <p:nvPr/>
        </p:nvSpPr>
        <p:spPr>
          <a:xfrm>
            <a:off x="563411" y="4121925"/>
            <a:ext cx="1075408"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Email</a:t>
            </a:r>
          </a:p>
        </p:txBody>
      </p:sp>
      <p:sp>
        <p:nvSpPr>
          <p:cNvPr id="37" name="TextBox 36">
            <a:extLst>
              <a:ext uri="{FF2B5EF4-FFF2-40B4-BE49-F238E27FC236}">
                <a16:creationId xmlns:a16="http://schemas.microsoft.com/office/drawing/2014/main" id="{38E679D9-4745-4A7C-BC8C-0726650194FC}"/>
              </a:ext>
            </a:extLst>
          </p:cNvPr>
          <p:cNvSpPr txBox="1"/>
          <p:nvPr/>
        </p:nvSpPr>
        <p:spPr>
          <a:xfrm>
            <a:off x="5052743" y="6070855"/>
            <a:ext cx="1841964"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File System</a:t>
            </a:r>
          </a:p>
        </p:txBody>
      </p:sp>
      <p:sp>
        <p:nvSpPr>
          <p:cNvPr id="38" name="TextBox 37">
            <a:extLst>
              <a:ext uri="{FF2B5EF4-FFF2-40B4-BE49-F238E27FC236}">
                <a16:creationId xmlns:a16="http://schemas.microsoft.com/office/drawing/2014/main" id="{56C8D054-40C5-4A8F-B0A5-76100ECB7037}"/>
              </a:ext>
            </a:extLst>
          </p:cNvPr>
          <p:cNvSpPr txBox="1"/>
          <p:nvPr/>
        </p:nvSpPr>
        <p:spPr>
          <a:xfrm>
            <a:off x="262684" y="6020950"/>
            <a:ext cx="1819202"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Geocoding</a:t>
            </a:r>
          </a:p>
        </p:txBody>
      </p:sp>
      <p:sp>
        <p:nvSpPr>
          <p:cNvPr id="39" name="TextBox 38">
            <a:extLst>
              <a:ext uri="{FF2B5EF4-FFF2-40B4-BE49-F238E27FC236}">
                <a16:creationId xmlns:a16="http://schemas.microsoft.com/office/drawing/2014/main" id="{E2FB787B-3DFE-410C-B5A3-430436817873}"/>
              </a:ext>
            </a:extLst>
          </p:cNvPr>
          <p:cNvSpPr txBox="1"/>
          <p:nvPr/>
        </p:nvSpPr>
        <p:spPr>
          <a:xfrm>
            <a:off x="10257176" y="2733191"/>
            <a:ext cx="1766367"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Gyroscope</a:t>
            </a:r>
          </a:p>
        </p:txBody>
      </p:sp>
      <p:sp>
        <p:nvSpPr>
          <p:cNvPr id="40" name="TextBox 39">
            <a:extLst>
              <a:ext uri="{FF2B5EF4-FFF2-40B4-BE49-F238E27FC236}">
                <a16:creationId xmlns:a16="http://schemas.microsoft.com/office/drawing/2014/main" id="{47D2FE98-37D4-4912-BA58-234F6491FCDF}"/>
              </a:ext>
            </a:extLst>
          </p:cNvPr>
          <p:cNvSpPr txBox="1"/>
          <p:nvPr/>
        </p:nvSpPr>
        <p:spPr>
          <a:xfrm>
            <a:off x="8122717" y="3073215"/>
            <a:ext cx="2348256"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Magnetometer</a:t>
            </a:r>
          </a:p>
        </p:txBody>
      </p:sp>
      <p:sp>
        <p:nvSpPr>
          <p:cNvPr id="41" name="TextBox 40">
            <a:extLst>
              <a:ext uri="{FF2B5EF4-FFF2-40B4-BE49-F238E27FC236}">
                <a16:creationId xmlns:a16="http://schemas.microsoft.com/office/drawing/2014/main" id="{E1DC5E39-6D9C-4724-B504-ADC2A95106BE}"/>
              </a:ext>
            </a:extLst>
          </p:cNvPr>
          <p:cNvSpPr txBox="1"/>
          <p:nvPr/>
        </p:nvSpPr>
        <p:spPr>
          <a:xfrm>
            <a:off x="2533538" y="3549217"/>
            <a:ext cx="2064461"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Phone Dialer</a:t>
            </a:r>
          </a:p>
        </p:txBody>
      </p:sp>
      <p:sp>
        <p:nvSpPr>
          <p:cNvPr id="42" name="TextBox 41">
            <a:extLst>
              <a:ext uri="{FF2B5EF4-FFF2-40B4-BE49-F238E27FC236}">
                <a16:creationId xmlns:a16="http://schemas.microsoft.com/office/drawing/2014/main" id="{C167C2C6-E79C-49B9-81C5-4691535A60AE}"/>
              </a:ext>
            </a:extLst>
          </p:cNvPr>
          <p:cNvSpPr txBox="1"/>
          <p:nvPr/>
        </p:nvSpPr>
        <p:spPr>
          <a:xfrm>
            <a:off x="7904817" y="5206255"/>
            <a:ext cx="1940261"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Screen Lock</a:t>
            </a:r>
          </a:p>
        </p:txBody>
      </p:sp>
      <p:sp>
        <p:nvSpPr>
          <p:cNvPr id="43" name="TextBox 42">
            <a:extLst>
              <a:ext uri="{FF2B5EF4-FFF2-40B4-BE49-F238E27FC236}">
                <a16:creationId xmlns:a16="http://schemas.microsoft.com/office/drawing/2014/main" id="{E860AADB-C6C2-4814-B0BB-DBA6171745BC}"/>
              </a:ext>
            </a:extLst>
          </p:cNvPr>
          <p:cNvSpPr txBox="1"/>
          <p:nvPr/>
        </p:nvSpPr>
        <p:spPr>
          <a:xfrm>
            <a:off x="10578781" y="1833109"/>
            <a:ext cx="910299"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err="1">
                <a:ln>
                  <a:noFill/>
                </a:ln>
                <a:solidFill>
                  <a:srgbClr val="404040"/>
                </a:solidFill>
                <a:effectLst/>
                <a:uLnTx/>
                <a:uFillTx/>
                <a:latin typeface="Segoe UI"/>
                <a:ea typeface="+mn-ea"/>
                <a:cs typeface="+mn-cs"/>
              </a:rPr>
              <a:t>Sms</a:t>
            </a:r>
            <a:endParaRPr kumimoji="0" lang="en-US" sz="2353" b="0" i="0" u="none" strike="noStrike" kern="1200" cap="none" spc="0" normalizeH="0" baseline="0" noProof="0" dirty="0">
              <a:ln>
                <a:noFill/>
              </a:ln>
              <a:solidFill>
                <a:srgbClr val="404040"/>
              </a:solidFill>
              <a:effectLst/>
              <a:uLnTx/>
              <a:uFillTx/>
              <a:latin typeface="Segoe UI"/>
              <a:ea typeface="+mn-ea"/>
              <a:cs typeface="+mn-cs"/>
            </a:endParaRPr>
          </a:p>
        </p:txBody>
      </p:sp>
      <p:sp>
        <p:nvSpPr>
          <p:cNvPr id="46" name="TextBox 45">
            <a:extLst>
              <a:ext uri="{FF2B5EF4-FFF2-40B4-BE49-F238E27FC236}">
                <a16:creationId xmlns:a16="http://schemas.microsoft.com/office/drawing/2014/main" id="{30294D81-283B-4792-8AA2-3F9EE860B3F9}"/>
              </a:ext>
            </a:extLst>
          </p:cNvPr>
          <p:cNvSpPr txBox="1"/>
          <p:nvPr/>
        </p:nvSpPr>
        <p:spPr>
          <a:xfrm>
            <a:off x="9857706" y="5514015"/>
            <a:ext cx="2293883"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Text to Speech</a:t>
            </a:r>
          </a:p>
        </p:txBody>
      </p:sp>
      <p:sp>
        <p:nvSpPr>
          <p:cNvPr id="47" name="TextBox 46">
            <a:extLst>
              <a:ext uri="{FF2B5EF4-FFF2-40B4-BE49-F238E27FC236}">
                <a16:creationId xmlns:a16="http://schemas.microsoft.com/office/drawing/2014/main" id="{B9D44A25-2528-4F94-8892-ACCF164AFBBC}"/>
              </a:ext>
            </a:extLst>
          </p:cNvPr>
          <p:cNvSpPr txBox="1"/>
          <p:nvPr/>
        </p:nvSpPr>
        <p:spPr>
          <a:xfrm>
            <a:off x="3185361" y="6147905"/>
            <a:ext cx="1583560" cy="615516"/>
          </a:xfrm>
          <a:prstGeom prst="rect">
            <a:avLst/>
          </a:prstGeom>
          <a:noFill/>
        </p:spPr>
        <p:txBody>
          <a:bodyPr wrap="none" lIns="179285" tIns="143428" rIns="179285" bIns="143428" rtlCol="0">
            <a:spAutoFit/>
          </a:bodyPr>
          <a:lstStyle/>
          <a:p>
            <a:pPr marL="0" marR="0" lvl="0" indent="0" algn="l" defTabSz="91443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solidFill>
                  <a:srgbClr val="404040"/>
                </a:solidFill>
                <a:effectLst/>
                <a:uLnTx/>
                <a:uFillTx/>
                <a:latin typeface="Segoe UI"/>
                <a:ea typeface="+mn-ea"/>
                <a:cs typeface="+mn-cs"/>
              </a:rPr>
              <a:t>Vibration</a:t>
            </a:r>
          </a:p>
        </p:txBody>
      </p:sp>
      <p:pic>
        <p:nvPicPr>
          <p:cNvPr id="3" name="Graphic 2">
            <a:extLst>
              <a:ext uri="{FF2B5EF4-FFF2-40B4-BE49-F238E27FC236}">
                <a16:creationId xmlns:a16="http://schemas.microsoft.com/office/drawing/2014/main" id="{87E8F22F-195C-4D99-A33F-0053ADE585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9048" y="2274925"/>
            <a:ext cx="3454400" cy="3403600"/>
          </a:xfrm>
          <a:prstGeom prst="rect">
            <a:avLst/>
          </a:prstGeom>
        </p:spPr>
      </p:pic>
    </p:spTree>
    <p:extLst>
      <p:ext uri="{BB962C8B-B14F-4D97-AF65-F5344CB8AC3E}">
        <p14:creationId xmlns:p14="http://schemas.microsoft.com/office/powerpoint/2010/main" val="1415122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500"/>
                                        <p:tgtEl>
                                          <p:spTgt spid="37"/>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500"/>
                                        <p:tgtEl>
                                          <p:spTgt spid="40"/>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fade">
                                      <p:cBhvr>
                                        <p:cTn id="75" dur="500"/>
                                        <p:tgtEl>
                                          <p:spTgt spid="41"/>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fade">
                                      <p:cBhvr>
                                        <p:cTn id="79" dur="500"/>
                                        <p:tgtEl>
                                          <p:spTgt spid="42"/>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fade">
                                      <p:cBhvr>
                                        <p:cTn id="83" dur="500"/>
                                        <p:tgtEl>
                                          <p:spTgt spid="43"/>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500"/>
                                        <p:tgtEl>
                                          <p:spTgt spid="46"/>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500"/>
                                        <p:tgtEl>
                                          <p:spTgt spid="47"/>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
                                        </p:tgtEl>
                                        <p:attrNameLst>
                                          <p:attrName>style.visibility</p:attrName>
                                        </p:attrNameLst>
                                      </p:cBhvr>
                                      <p:to>
                                        <p:strVal val="visible"/>
                                      </p:to>
                                    </p:set>
                                    <p:animEffect transition="in" filter="fade">
                                      <p:cBhvr>
                                        <p:cTn id="96" dur="500"/>
                                        <p:tgtEl>
                                          <p:spTgt spid="2"/>
                                        </p:tgtEl>
                                      </p:cBhvr>
                                    </p:animEffect>
                                  </p:childTnLst>
                                </p:cTn>
                              </p:par>
                              <p:par>
                                <p:cTn id="97" presetID="2" presetClass="entr" presetSubtype="4" fill="hold" nodeType="withEffect">
                                  <p:stCondLst>
                                    <p:cond delay="0"/>
                                  </p:stCondLst>
                                  <p:childTnLst>
                                    <p:set>
                                      <p:cBhvr>
                                        <p:cTn id="98" dur="1" fill="hold">
                                          <p:stCondLst>
                                            <p:cond delay="0"/>
                                          </p:stCondLst>
                                        </p:cTn>
                                        <p:tgtEl>
                                          <p:spTgt spid="3"/>
                                        </p:tgtEl>
                                        <p:attrNameLst>
                                          <p:attrName>style.visibility</p:attrName>
                                        </p:attrNameLst>
                                      </p:cBhvr>
                                      <p:to>
                                        <p:strVal val="visible"/>
                                      </p:to>
                                    </p:set>
                                    <p:anim calcmode="lin" valueType="num">
                                      <p:cBhvr additive="base">
                                        <p:cTn id="99" dur="500" fill="hold"/>
                                        <p:tgtEl>
                                          <p:spTgt spid="3"/>
                                        </p:tgtEl>
                                        <p:attrNameLst>
                                          <p:attrName>ppt_x</p:attrName>
                                        </p:attrNameLst>
                                      </p:cBhvr>
                                      <p:tavLst>
                                        <p:tav tm="0">
                                          <p:val>
                                            <p:strVal val="#ppt_x"/>
                                          </p:val>
                                        </p:tav>
                                        <p:tav tm="100000">
                                          <p:val>
                                            <p:strVal val="#ppt_x"/>
                                          </p:val>
                                        </p:tav>
                                      </p:tavLst>
                                    </p:anim>
                                    <p:anim calcmode="lin" valueType="num">
                                      <p:cBhvr additive="base">
                                        <p:cTn id="10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6" grpId="0"/>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229</Words>
  <Application>Microsoft Office PowerPoint</Application>
  <PresentationFormat>Widescreen</PresentationFormat>
  <Paragraphs>41</Paragraphs>
  <Slides>3</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vt:i4>
      </vt:variant>
    </vt:vector>
  </HeadingPairs>
  <TitlesOfParts>
    <vt:vector size="12" baseType="lpstr">
      <vt:lpstr>Arial</vt:lpstr>
      <vt:lpstr>Avenir LT Pro 45 Book</vt:lpstr>
      <vt:lpstr>Calibri</vt:lpstr>
      <vt:lpstr>Consolas</vt:lpstr>
      <vt:lpstr>Open Sans</vt:lpstr>
      <vt:lpstr>Segoe UI</vt:lpstr>
      <vt:lpstr>Segoe UI Light</vt:lpstr>
      <vt:lpstr>5-30629_Build_Template_WHITE</vt:lpstr>
      <vt:lpstr>5_Office Theme</vt:lpstr>
      <vt:lpstr>Acceso a APIs específicas de cada plataforma</vt:lpstr>
      <vt:lpstr>Maui.Essentials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2022-04-02T17:19:37Z</dcterms:modified>
</cp:coreProperties>
</file>