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5"/>
  </p:notesMasterIdLst>
  <p:sldIdLst>
    <p:sldId id="291" r:id="rId3"/>
    <p:sldId id="28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ES" sz="5400" b="1" dirty="0"/>
              <a:t>O</a:t>
            </a:r>
            <a:r>
              <a:rPr lang="en-US" sz="5400" b="1" dirty="0" err="1"/>
              <a:t>pciones</a:t>
            </a:r>
            <a:r>
              <a:rPr lang="en-US" sz="5400" b="1" dirty="0"/>
              <a:t> de </a:t>
            </a:r>
            <a:r>
              <a:rPr lang="en-US" sz="5400" b="1" dirty="0" err="1"/>
              <a:t>personalización</a:t>
            </a:r>
            <a:r>
              <a:rPr lang="en-US" sz="5400" b="1" dirty="0"/>
              <a:t> del </a:t>
            </a:r>
            <a:r>
              <a:rPr lang="en-US" sz="5400" b="1"/>
              <a:t>CollectionView</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161</Words>
  <Application>Microsoft Office PowerPoint</Application>
  <PresentationFormat>Widescreen</PresentationFormat>
  <Paragraphs>14</Paragraphs>
  <Slides>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Avenir LT Pro 45 Book</vt:lpstr>
      <vt:lpstr>Calibri</vt:lpstr>
      <vt:lpstr>Consolas</vt:lpstr>
      <vt:lpstr>Open Sans</vt:lpstr>
      <vt:lpstr>Segoe UI</vt:lpstr>
      <vt:lpstr>Segoe UI Light</vt:lpstr>
      <vt:lpstr>5-30629_Build_Template_WHITE</vt:lpstr>
      <vt:lpstr>5_Office Theme</vt:lpstr>
      <vt:lpstr>Opciones de personalización del CollectionView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2022-04-02T11:32:25Z</dcterms:modified>
</cp:coreProperties>
</file>