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7"/>
  </p:notesMasterIdLst>
  <p:sldIdLst>
    <p:sldId id="291" r:id="rId3"/>
    <p:sldId id="2147469518" r:id="rId4"/>
    <p:sldId id="2147469507"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9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02833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4/17/2022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4/17/2022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Hablemos</a:t>
            </a:r>
            <a:r>
              <a:rPr lang="en-US" sz="5400" b="1" dirty="0"/>
              <a:t> de </a:t>
            </a:r>
            <a:r>
              <a:rPr lang="en-US" sz="5400" b="1" dirty="0" err="1"/>
              <a:t>tener</a:t>
            </a:r>
            <a:r>
              <a:rPr lang="en-US" sz="5400" b="1" dirty="0"/>
              <a:t> un </a:t>
            </a:r>
            <a:r>
              <a:rPr lang="en-US" sz="5400" b="1" dirty="0" err="1"/>
              <a:t>entorno</a:t>
            </a:r>
            <a:r>
              <a:rPr lang="en-US" sz="5400" b="1" dirty="0"/>
              <a:t> de </a:t>
            </a:r>
            <a:r>
              <a:rPr lang="en-US" sz="5400" b="1" dirty="0" err="1"/>
              <a:t>desarrollo</a:t>
            </a:r>
            <a:r>
              <a:rPr lang="en-US" sz="5400" b="1" dirty="0"/>
              <a:t> </a:t>
            </a:r>
            <a:r>
              <a:rPr lang="en-US" sz="5400" b="1" dirty="0" err="1"/>
              <a:t>en</a:t>
            </a:r>
            <a:r>
              <a:rPr lang="en-US" sz="5400" b="1" dirty="0"/>
              <a:t> macOS</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Visual Studio </a:t>
            </a:r>
            <a:r>
              <a:rPr lang="es-ES" sz="7200" dirty="0" err="1">
                <a:solidFill>
                  <a:schemeClr val="bg1"/>
                </a:solidFill>
              </a:rPr>
              <a:t>Code</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6060116" y="1926945"/>
            <a:ext cx="6131884"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La extensión Comet para </a:t>
            </a:r>
            <a:r>
              <a:rPr lang="es-ES" sz="2000" b="1" dirty="0">
                <a:latin typeface="Open Sans" panose="020B0606030504020204" pitchFamily="34" charset="0"/>
                <a:ea typeface="Open Sans" panose="020B0606030504020204" pitchFamily="34" charset="0"/>
                <a:cs typeface="Open Sans" panose="020B0606030504020204" pitchFamily="34" charset="0"/>
              </a:rPr>
              <a:t>Visual Studio </a:t>
            </a:r>
            <a:r>
              <a:rPr lang="es-ES" sz="2000" b="1" dirty="0" err="1">
                <a:latin typeface="Open Sans" panose="020B0606030504020204" pitchFamily="34" charset="0"/>
                <a:ea typeface="Open Sans" panose="020B0606030504020204" pitchFamily="34" charset="0"/>
                <a:cs typeface="Open Sans" panose="020B0606030504020204" pitchFamily="34" charset="0"/>
              </a:rPr>
              <a:t>Code</a:t>
            </a:r>
            <a:r>
              <a:rPr lang="es-ES" sz="2000" dirty="0">
                <a:latin typeface="Open Sans" panose="020B0606030504020204" pitchFamily="34" charset="0"/>
                <a:ea typeface="Open Sans" panose="020B0606030504020204" pitchFamily="34" charset="0"/>
                <a:cs typeface="Open Sans" panose="020B0606030504020204" pitchFamily="34" charset="0"/>
              </a:rPr>
              <a:t>, pensada para permitir depurar Apps Comet, también permite lanzar y depurar Apps .NET MAUI.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La experiencia de desarrollo permite: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latin typeface="Open Sans" panose="020B0606030504020204" pitchFamily="34" charset="0"/>
                <a:ea typeface="Open Sans" panose="020B0606030504020204" pitchFamily="34" charset="0"/>
                <a:cs typeface="Open Sans" panose="020B0606030504020204" pitchFamily="34" charset="0"/>
              </a:rPr>
              <a:t>Compilar y lanzar Apps en emulador o dispositivo.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latin typeface="Open Sans" panose="020B0606030504020204" pitchFamily="34" charset="0"/>
                <a:ea typeface="Open Sans" panose="020B0606030504020204" pitchFamily="34" charset="0"/>
                <a:cs typeface="Open Sans" panose="020B0606030504020204" pitchFamily="34" charset="0"/>
              </a:rPr>
              <a:t>Manejar sesión de depuración: pilas de llamadas, </a:t>
            </a:r>
            <a:r>
              <a:rPr lang="es-ES" sz="2000" dirty="0" err="1">
                <a:latin typeface="Open Sans" panose="020B0606030504020204" pitchFamily="34" charset="0"/>
                <a:ea typeface="Open Sans" panose="020B0606030504020204" pitchFamily="34" charset="0"/>
                <a:cs typeface="Open Sans" panose="020B0606030504020204" pitchFamily="34" charset="0"/>
              </a:rPr>
              <a:t>breakpoints</a:t>
            </a:r>
            <a:r>
              <a:rPr lang="es-ES" sz="2000" dirty="0">
                <a:latin typeface="Open Sans" panose="020B0606030504020204" pitchFamily="34" charset="0"/>
                <a:ea typeface="Open Sans" panose="020B0606030504020204" pitchFamily="34" charset="0"/>
                <a:cs typeface="Open Sans" panose="020B0606030504020204" pitchFamily="34" charset="0"/>
              </a:rPr>
              <a:t>, etc.</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O</a:t>
            </a:r>
            <a:r>
              <a:rPr lang="en-US" sz="3600" dirty="0" err="1"/>
              <a:t>tra</a:t>
            </a:r>
            <a:r>
              <a:rPr lang="en-US" sz="3600" dirty="0"/>
              <a:t> </a:t>
            </a:r>
            <a:r>
              <a:rPr lang="en-US" sz="3600" dirty="0" err="1"/>
              <a:t>opción</a:t>
            </a:r>
            <a:r>
              <a:rPr lang="en-US" sz="3600" dirty="0"/>
              <a:t>, Visual Studio Code</a:t>
            </a:r>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https://marketplace.visualstudio.com/items?itemName=Clancey.comet-debug</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2AA1F2A7-2B09-4AAB-AB72-1E6573294884}"/>
              </a:ext>
            </a:extLst>
          </p:cNvPr>
          <p:cNvPicPr>
            <a:picLocks noChangeAspect="1"/>
          </p:cNvPicPr>
          <p:nvPr/>
        </p:nvPicPr>
        <p:blipFill>
          <a:blip r:embed="rId3"/>
          <a:stretch>
            <a:fillRect/>
          </a:stretch>
        </p:blipFill>
        <p:spPr>
          <a:xfrm>
            <a:off x="478353" y="1475281"/>
            <a:ext cx="4785437" cy="3907437"/>
          </a:xfrm>
          <a:prstGeom prst="rect">
            <a:avLst/>
          </a:prstGeom>
        </p:spPr>
      </p:pic>
    </p:spTree>
    <p:extLst>
      <p:ext uri="{BB962C8B-B14F-4D97-AF65-F5344CB8AC3E}">
        <p14:creationId xmlns:p14="http://schemas.microsoft.com/office/powerpoint/2010/main" val="11139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100000" fill="hold" grpId="1" nodeType="withEffect">
                                  <p:stCondLst>
                                    <p:cond delay="0"/>
                                  </p:stCondLst>
                                  <p:childTnLst>
                                    <p:animMotion origin="layout" path="M 0 4.44444E-6 L 0 0.03287 " pathEditMode="relative" rAng="0" ptsTypes="AA">
                                      <p:cBhvr>
                                        <p:cTn id="28"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Widescreen</PresentationFormat>
  <Paragraphs>23</Paragraphs>
  <Slides>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Avenir LT Pro 45 Book</vt:lpstr>
      <vt:lpstr>Calibri</vt:lpstr>
      <vt:lpstr>Consolas</vt:lpstr>
      <vt:lpstr>Open Sans</vt:lpstr>
      <vt:lpstr>Segoe UI</vt:lpstr>
      <vt:lpstr>Segoe UI Light</vt:lpstr>
      <vt:lpstr>5-30629_Build_Template_WHITE</vt:lpstr>
      <vt:lpstr>5_Office Theme</vt:lpstr>
      <vt:lpstr>Hablemos de tener un entorno de desarrollo en macOS</vt:lpstr>
      <vt:lpstr>Visual Studio Code</vt:lpstr>
      <vt:lpstr>Otra opción, Visual Studio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2022-04-17T17:00:58Z</dcterms:modified>
</cp:coreProperties>
</file>