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9"/>
  </p:notesMasterIdLst>
  <p:sldIdLst>
    <p:sldId id="291" r:id="rId3"/>
    <p:sldId id="2147469519" r:id="rId4"/>
    <p:sldId id="2147469507" r:id="rId5"/>
    <p:sldId id="2147469520" r:id="rId6"/>
    <p:sldId id="2147469521" r:id="rId7"/>
    <p:sldId id="28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49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1988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4/18/2022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3833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4/18/2022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4/18/2022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Lanzar</a:t>
            </a:r>
            <a:r>
              <a:rPr lang="en-US" sz="5400" b="1" dirty="0"/>
              <a:t> Apps a </a:t>
            </a:r>
            <a:r>
              <a:rPr lang="en-US" sz="5400" b="1" dirty="0" err="1"/>
              <a:t>depuración</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Visual Studio</a:t>
            </a:r>
            <a:endParaRPr lang="en-US" sz="7200" dirty="0">
              <a:solidFill>
                <a:schemeClr val="bg1"/>
              </a:solidFill>
            </a:endParaRPr>
          </a:p>
        </p:txBody>
      </p:sp>
    </p:spTree>
    <p:extLst>
      <p:ext uri="{BB962C8B-B14F-4D97-AF65-F5344CB8AC3E}">
        <p14:creationId xmlns:p14="http://schemas.microsoft.com/office/powerpoint/2010/main" val="37958793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104775" y="1360588"/>
            <a:ext cx="11820305"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En la barra de tareas de Visual Studio, pulsa el botón Play (o F5).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2000" dirty="0">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En el desplegable podrás elegir el target (Android, iOS o Windows) así como el emulador, simulador o dispositivo deseado.</a:t>
            </a:r>
            <a:endParaRPr kumimoji="0" lang="en-U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Lanzando Apps desde Visual Studio</a:t>
            </a:r>
            <a:endParaRPr lang="en-US" sz="3600" dirty="0"/>
          </a:p>
        </p:txBody>
      </p:sp>
      <p:pic>
        <p:nvPicPr>
          <p:cNvPr id="1030" name="Picture 6">
            <a:extLst>
              <a:ext uri="{FF2B5EF4-FFF2-40B4-BE49-F238E27FC236}">
                <a16:creationId xmlns:a16="http://schemas.microsoft.com/office/drawing/2014/main" id="{7FE3A43C-27AB-4A12-BC6A-C8891AB5C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1947892"/>
            <a:ext cx="1198245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D06AB86-AF8C-4DE6-988B-7BF2898F48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383265"/>
            <a:ext cx="38100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4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4" end="4"/>
                                            </p:txEl>
                                          </p:spTgt>
                                        </p:tgtEl>
                                        <p:attrNameLst>
                                          <p:attrName>style.visibility</p:attrName>
                                        </p:attrNameLst>
                                      </p:cBhvr>
                                      <p:to>
                                        <p:strVal val="visible"/>
                                      </p:to>
                                    </p:set>
                                    <p:animEffect transition="in" filter="fade">
                                      <p:cBhvr>
                                        <p:cTn id="1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err="1">
                <a:solidFill>
                  <a:schemeClr val="bg1"/>
                </a:solidFill>
              </a:rPr>
              <a:t>Linea</a:t>
            </a:r>
            <a:r>
              <a:rPr lang="es-ES" sz="7200" dirty="0">
                <a:solidFill>
                  <a:schemeClr val="bg1"/>
                </a:solidFill>
              </a:rPr>
              <a:t> de comandos</a:t>
            </a:r>
            <a:endParaRPr lang="en-US" sz="7200" dirty="0">
              <a:solidFill>
                <a:schemeClr val="bg1"/>
              </a:solidFill>
            </a:endParaRPr>
          </a:p>
        </p:txBody>
      </p:sp>
    </p:spTree>
    <p:extLst>
      <p:ext uri="{BB962C8B-B14F-4D97-AF65-F5344CB8AC3E}">
        <p14:creationId xmlns:p14="http://schemas.microsoft.com/office/powerpoint/2010/main" val="411050691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269240" y="1419113"/>
            <a:ext cx="1165584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También es posible lanzar Apps .NET MAUI desde la línea de comandos:</a:t>
            </a: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Lanzando Apps desde línea de comandos</a:t>
            </a:r>
            <a:endParaRPr lang="en-US" sz="3600" dirty="0"/>
          </a:p>
        </p:txBody>
      </p:sp>
      <p:sp>
        <p:nvSpPr>
          <p:cNvPr id="2" name="Rectangle 1">
            <a:extLst>
              <a:ext uri="{FF2B5EF4-FFF2-40B4-BE49-F238E27FC236}">
                <a16:creationId xmlns:a16="http://schemas.microsoft.com/office/drawing/2014/main" id="{168D394B-1F14-4C02-95A4-4F789DCF7275}"/>
              </a:ext>
            </a:extLst>
          </p:cNvPr>
          <p:cNvSpPr>
            <a:spLocks noChangeArrowheads="1"/>
          </p:cNvSpPr>
          <p:nvPr/>
        </p:nvSpPr>
        <p:spPr bwMode="auto">
          <a:xfrm>
            <a:off x="391789" y="1958463"/>
            <a:ext cx="671177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F"/>
                </a:solidFill>
                <a:effectLst/>
                <a:latin typeface="Consolas" panose="020B0609020204030204" pitchFamily="49" charset="0"/>
              </a:rPr>
              <a:t>dotnet build {</a:t>
            </a:r>
            <a:r>
              <a:rPr kumimoji="0" lang="en-US" altLang="en-US" b="0" i="0" u="none" strike="noStrike" cap="none" normalizeH="0" baseline="0" dirty="0" err="1">
                <a:ln>
                  <a:noFill/>
                </a:ln>
                <a:solidFill>
                  <a:srgbClr val="24292F"/>
                </a:solidFill>
                <a:effectLst/>
                <a:latin typeface="Consolas" panose="020B0609020204030204" pitchFamily="49" charset="0"/>
              </a:rPr>
              <a:t>ProjectName</a:t>
            </a:r>
            <a:r>
              <a:rPr kumimoji="0" lang="en-US" altLang="en-US" b="0" i="0" u="none" strike="noStrike" cap="none" normalizeH="0" baseline="0" dirty="0">
                <a:ln>
                  <a:noFill/>
                </a:ln>
                <a:solidFill>
                  <a:srgbClr val="24292F"/>
                </a:solidFill>
                <a:effectLst/>
                <a:latin typeface="Consolas" panose="020B0609020204030204" pitchFamily="49" charset="0"/>
              </a:rPr>
              <a:t>} -</a:t>
            </a:r>
            <a:r>
              <a:rPr kumimoji="0" lang="en-US" altLang="en-US" b="0" i="0" u="none" strike="noStrike" cap="none" normalizeH="0" baseline="0" dirty="0" err="1">
                <a:ln>
                  <a:noFill/>
                </a:ln>
                <a:solidFill>
                  <a:srgbClr val="24292F"/>
                </a:solidFill>
                <a:effectLst/>
                <a:latin typeface="Consolas" panose="020B0609020204030204" pitchFamily="49" charset="0"/>
              </a:rPr>
              <a:t>t:Run</a:t>
            </a:r>
            <a:r>
              <a:rPr kumimoji="0" lang="en-US" altLang="en-US" b="0" i="0" u="none" strike="noStrike" cap="none" normalizeH="0" baseline="0" dirty="0">
                <a:ln>
                  <a:noFill/>
                </a:ln>
                <a:solidFill>
                  <a:srgbClr val="24292F"/>
                </a:solidFill>
                <a:effectLst/>
                <a:latin typeface="Consolas" panose="020B0609020204030204" pitchFamily="49" charset="0"/>
              </a:rPr>
              <a:t> -f net6.0-{target}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2D3D75AA-E7ED-48A5-A9FF-A9F2EDD5F98B}"/>
              </a:ext>
            </a:extLst>
          </p:cNvPr>
          <p:cNvSpPr>
            <a:spLocks noChangeArrowheads="1"/>
          </p:cNvSpPr>
          <p:nvPr/>
        </p:nvSpPr>
        <p:spPr bwMode="auto">
          <a:xfrm>
            <a:off x="391789" y="2574916"/>
            <a:ext cx="645849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F"/>
                </a:solidFill>
                <a:effectLst/>
                <a:latin typeface="Consolas" panose="020B0609020204030204" pitchFamily="49" charset="0"/>
              </a:rPr>
              <a:t>dotnet build {</a:t>
            </a:r>
            <a:r>
              <a:rPr kumimoji="0" lang="en-US" altLang="en-US" b="0" i="0" u="none" strike="noStrike" cap="none" normalizeH="0" baseline="0" dirty="0" err="1">
                <a:ln>
                  <a:noFill/>
                </a:ln>
                <a:solidFill>
                  <a:srgbClr val="24292F"/>
                </a:solidFill>
                <a:effectLst/>
                <a:latin typeface="Consolas" panose="020B0609020204030204" pitchFamily="49" charset="0"/>
              </a:rPr>
              <a:t>ProjectName</a:t>
            </a:r>
            <a:r>
              <a:rPr kumimoji="0" lang="en-US" altLang="en-US" b="0" i="0" u="none" strike="noStrike" cap="none" normalizeH="0" baseline="0" dirty="0">
                <a:ln>
                  <a:noFill/>
                </a:ln>
                <a:solidFill>
                  <a:srgbClr val="24292F"/>
                </a:solidFill>
                <a:effectLst/>
                <a:latin typeface="Consolas" panose="020B0609020204030204" pitchFamily="49" charset="0"/>
              </a:rPr>
              <a:t>} -</a:t>
            </a:r>
            <a:r>
              <a:rPr kumimoji="0" lang="en-US" altLang="en-US" b="0" i="0" u="none" strike="noStrike" cap="none" normalizeH="0" baseline="0" dirty="0" err="1">
                <a:ln>
                  <a:noFill/>
                </a:ln>
                <a:solidFill>
                  <a:srgbClr val="24292F"/>
                </a:solidFill>
                <a:effectLst/>
                <a:latin typeface="Consolas" panose="020B0609020204030204" pitchFamily="49" charset="0"/>
              </a:rPr>
              <a:t>t:Run</a:t>
            </a:r>
            <a:r>
              <a:rPr kumimoji="0" lang="en-US" altLang="en-US" b="0" i="0" u="none" strike="noStrike" cap="none" normalizeH="0" baseline="0" dirty="0">
                <a:ln>
                  <a:noFill/>
                </a:ln>
                <a:solidFill>
                  <a:srgbClr val="24292F"/>
                </a:solidFill>
                <a:effectLst/>
                <a:latin typeface="Consolas" panose="020B0609020204030204" pitchFamily="49" charset="0"/>
              </a:rPr>
              <a:t> -f net6.0-android</a:t>
            </a:r>
          </a:p>
          <a:p>
            <a:r>
              <a:rPr kumimoji="0" lang="en-US" altLang="en-US" b="0" i="0" u="none" strike="noStrike" cap="none" normalizeH="0" baseline="0" dirty="0">
                <a:ln>
                  <a:noFill/>
                </a:ln>
                <a:solidFill>
                  <a:srgbClr val="24292F"/>
                </a:solidFill>
                <a:effectLst/>
                <a:latin typeface="Consolas" panose="020B0609020204030204" pitchFamily="49" charset="0"/>
              </a:rPr>
              <a:t>dotnet build {</a:t>
            </a:r>
            <a:r>
              <a:rPr kumimoji="0" lang="en-US" altLang="en-US" b="0" i="0" u="none" strike="noStrike" cap="none" normalizeH="0" baseline="0" dirty="0" err="1">
                <a:ln>
                  <a:noFill/>
                </a:ln>
                <a:solidFill>
                  <a:srgbClr val="24292F"/>
                </a:solidFill>
                <a:effectLst/>
                <a:latin typeface="Consolas" panose="020B0609020204030204" pitchFamily="49" charset="0"/>
              </a:rPr>
              <a:t>ProjectName</a:t>
            </a:r>
            <a:r>
              <a:rPr kumimoji="0" lang="en-US" altLang="en-US" b="0" i="0" u="none" strike="noStrike" cap="none" normalizeH="0" baseline="0" dirty="0">
                <a:ln>
                  <a:noFill/>
                </a:ln>
                <a:solidFill>
                  <a:srgbClr val="24292F"/>
                </a:solidFill>
                <a:effectLst/>
                <a:latin typeface="Consolas" panose="020B0609020204030204" pitchFamily="49" charset="0"/>
              </a:rPr>
              <a:t>} -</a:t>
            </a:r>
            <a:r>
              <a:rPr kumimoji="0" lang="en-US" altLang="en-US" b="0" i="0" u="none" strike="noStrike" cap="none" normalizeH="0" baseline="0" dirty="0" err="1">
                <a:ln>
                  <a:noFill/>
                </a:ln>
                <a:solidFill>
                  <a:srgbClr val="24292F"/>
                </a:solidFill>
                <a:effectLst/>
                <a:latin typeface="Consolas" panose="020B0609020204030204" pitchFamily="49" charset="0"/>
              </a:rPr>
              <a:t>t:Run</a:t>
            </a:r>
            <a:r>
              <a:rPr kumimoji="0" lang="en-US" altLang="en-US" b="0" i="0" u="none" strike="noStrike" cap="none" normalizeH="0" baseline="0" dirty="0">
                <a:ln>
                  <a:noFill/>
                </a:ln>
                <a:solidFill>
                  <a:srgbClr val="24292F"/>
                </a:solidFill>
                <a:effectLst/>
                <a:latin typeface="Consolas" panose="020B0609020204030204" pitchFamily="49" charset="0"/>
              </a:rPr>
              <a:t> -f net6.0-ios</a:t>
            </a:r>
            <a:endParaRPr kumimoji="0" lang="en-US" altLang="en-US"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4292F"/>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8">
            <a:extLst>
              <a:ext uri="{FF2B5EF4-FFF2-40B4-BE49-F238E27FC236}">
                <a16:creationId xmlns:a16="http://schemas.microsoft.com/office/drawing/2014/main" id="{3A31175A-F92D-48D1-B7D0-5474DBEF9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383265"/>
            <a:ext cx="38100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43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271</Words>
  <Application>Microsoft Office PowerPoint</Application>
  <PresentationFormat>Widescreen</PresentationFormat>
  <Paragraphs>29</Paragraphs>
  <Slides>6</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Avenir LT Pro 45 Book</vt:lpstr>
      <vt:lpstr>Calibri</vt:lpstr>
      <vt:lpstr>Consolas</vt:lpstr>
      <vt:lpstr>Open Sans</vt:lpstr>
      <vt:lpstr>Segoe UI</vt:lpstr>
      <vt:lpstr>Segoe UI Light</vt:lpstr>
      <vt:lpstr>5-30629_Build_Template_WHITE</vt:lpstr>
      <vt:lpstr>5_Office Theme</vt:lpstr>
      <vt:lpstr>Lanzar Apps a depuración</vt:lpstr>
      <vt:lpstr>Visual Studio</vt:lpstr>
      <vt:lpstr>Lanzando Apps desde Visual Studio</vt:lpstr>
      <vt:lpstr>Linea de comandos</vt:lpstr>
      <vt:lpstr>Lanzando Apps desde línea de comandos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2022-04-18T19:24:22Z</dcterms:modified>
</cp:coreProperties>
</file>