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49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9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0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8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4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6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7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8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4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0369-765B-4088-992D-9C1843FB65E1}" type="datetimeFigureOut">
              <a:rPr lang="es-MX" smtClean="0"/>
              <a:t>21/06/2018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4148-35EE-4164-8A84-B9576EA15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6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E64F16-5D6A-47CA-BFCC-B281E38EB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8" t="18813" r="38767" b="39178"/>
          <a:stretch/>
        </p:blipFill>
        <p:spPr>
          <a:xfrm>
            <a:off x="3419605" y="2329840"/>
            <a:ext cx="4321479" cy="28809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5C8EF2-E43E-42B3-9F63-D2BC7EFB2576}"/>
              </a:ext>
            </a:extLst>
          </p:cNvPr>
          <p:cNvSpPr txBox="1"/>
          <p:nvPr/>
        </p:nvSpPr>
        <p:spPr>
          <a:xfrm>
            <a:off x="1950776" y="501040"/>
            <a:ext cx="8290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MANUAL DE IDENTIDAD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8191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F290074C-F9A2-4BE8-B32A-A1BF73514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0036" y="865274"/>
            <a:ext cx="3971925" cy="5429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D5931F7-CE4D-4338-A16E-E494F1287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8" t="18813" r="38767" b="39178"/>
          <a:stretch/>
        </p:blipFill>
        <p:spPr>
          <a:xfrm>
            <a:off x="3457183" y="2455100"/>
            <a:ext cx="4321479" cy="28809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586B16-8C58-496B-B82D-9750B9B6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8" t="18813" r="38767" b="39178"/>
          <a:stretch/>
        </p:blipFill>
        <p:spPr>
          <a:xfrm>
            <a:off x="9421661" y="316280"/>
            <a:ext cx="2461366" cy="1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B18245D-AE00-49AA-BC4B-1C8230A21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85" r="16154" b="71239"/>
          <a:stretch/>
        </p:blipFill>
        <p:spPr>
          <a:xfrm>
            <a:off x="3620021" y="1325998"/>
            <a:ext cx="5473875" cy="928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D4B52A-FE0E-46FD-B25F-460BA04C96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8" t="18813" r="38767" b="39178"/>
          <a:stretch/>
        </p:blipFill>
        <p:spPr>
          <a:xfrm>
            <a:off x="9421661" y="316280"/>
            <a:ext cx="2461366" cy="164091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92F351E-D898-4155-8CAF-43B68848E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59" t="28539" r="31678" b="26941"/>
          <a:stretch/>
        </p:blipFill>
        <p:spPr>
          <a:xfrm>
            <a:off x="2004164" y="2498256"/>
            <a:ext cx="7962515" cy="42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754499-F3F4-467D-9CE7-E88E2F09F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7" t="25058" r="22226" b="30842"/>
          <a:stretch/>
        </p:blipFill>
        <p:spPr>
          <a:xfrm>
            <a:off x="0" y="1180580"/>
            <a:ext cx="12241011" cy="53736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4F4E40-53F4-4547-B24C-4E39E612F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8" t="18813" r="38767" b="39178"/>
          <a:stretch/>
        </p:blipFill>
        <p:spPr>
          <a:xfrm>
            <a:off x="9421661" y="303754"/>
            <a:ext cx="2461366" cy="164091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B34E5C3-4565-4B70-91FC-6BDCE8D13B88}"/>
              </a:ext>
            </a:extLst>
          </p:cNvPr>
          <p:cNvSpPr/>
          <p:nvPr/>
        </p:nvSpPr>
        <p:spPr>
          <a:xfrm>
            <a:off x="2057036" y="357447"/>
            <a:ext cx="77678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USO CORRECTO DE LOS COLORES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8657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468A5273-309D-4545-8B8A-F9F0D245D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1310"/>
          <a:stretch/>
        </p:blipFill>
        <p:spPr>
          <a:xfrm>
            <a:off x="719137" y="271462"/>
            <a:ext cx="10753725" cy="5487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C29FE1-65D2-4816-8FCD-DCC0168F6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8" t="9863" r="21609" b="21644"/>
          <a:stretch/>
        </p:blipFill>
        <p:spPr>
          <a:xfrm>
            <a:off x="1440492" y="1483060"/>
            <a:ext cx="7966555" cy="46972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B690DF-F67A-444A-A680-38D9AC8D6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88" t="18813" r="38767" b="39178"/>
          <a:stretch/>
        </p:blipFill>
        <p:spPr>
          <a:xfrm>
            <a:off x="9421661" y="316280"/>
            <a:ext cx="2461366" cy="1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01E26CF-1ABF-4770-91DC-3AB3DE08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62" y="157162"/>
            <a:ext cx="4181475" cy="6543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743207-3916-4056-AF28-99C2B15CD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8" t="18813" r="38767" b="39178"/>
          <a:stretch/>
        </p:blipFill>
        <p:spPr>
          <a:xfrm>
            <a:off x="9421661" y="316280"/>
            <a:ext cx="2461366" cy="1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FB9D9A2E-1FCB-4D96-AA24-E456979B6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9470" b="27239"/>
          <a:stretch/>
        </p:blipFill>
        <p:spPr>
          <a:xfrm>
            <a:off x="1781175" y="2128838"/>
            <a:ext cx="6949466" cy="189201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E4E05DC-5AC0-415A-93DD-228B57F1AF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6607"/>
          <a:stretch/>
        </p:blipFill>
        <p:spPr>
          <a:xfrm>
            <a:off x="1526870" y="819702"/>
            <a:ext cx="7458075" cy="663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F0EF71-9101-4F05-A47C-3311D2C8CD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8" t="18813" r="38767" b="39178"/>
          <a:stretch/>
        </p:blipFill>
        <p:spPr>
          <a:xfrm>
            <a:off x="9421661" y="316280"/>
            <a:ext cx="2461366" cy="1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5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8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6</cp:revision>
  <dcterms:created xsi:type="dcterms:W3CDTF">2018-06-21T03:48:11Z</dcterms:created>
  <dcterms:modified xsi:type="dcterms:W3CDTF">2018-06-21T14:48:08Z</dcterms:modified>
</cp:coreProperties>
</file>