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316" r:id="rId6"/>
    <p:sldId id="260" r:id="rId7"/>
    <p:sldId id="262" r:id="rId8"/>
    <p:sldId id="261" r:id="rId9"/>
    <p:sldId id="263" r:id="rId10"/>
    <p:sldId id="269" r:id="rId11"/>
    <p:sldId id="317" r:id="rId12"/>
    <p:sldId id="265" r:id="rId13"/>
    <p:sldId id="266" r:id="rId14"/>
    <p:sldId id="268" r:id="rId15"/>
    <p:sldId id="270" r:id="rId16"/>
    <p:sldId id="298" r:id="rId17"/>
    <p:sldId id="299" r:id="rId18"/>
    <p:sldId id="273" r:id="rId19"/>
    <p:sldId id="274" r:id="rId20"/>
    <p:sldId id="276" r:id="rId21"/>
    <p:sldId id="315" r:id="rId22"/>
    <p:sldId id="279" r:id="rId23"/>
    <p:sldId id="280" r:id="rId24"/>
    <p:sldId id="281" r:id="rId25"/>
    <p:sldId id="300" r:id="rId26"/>
    <p:sldId id="282" r:id="rId27"/>
    <p:sldId id="288" r:id="rId28"/>
    <p:sldId id="283" r:id="rId29"/>
    <p:sldId id="284" r:id="rId30"/>
    <p:sldId id="301" r:id="rId31"/>
    <p:sldId id="287" r:id="rId32"/>
    <p:sldId id="289" r:id="rId33"/>
    <p:sldId id="304" r:id="rId34"/>
    <p:sldId id="291" r:id="rId35"/>
    <p:sldId id="309" r:id="rId36"/>
    <p:sldId id="311" r:id="rId37"/>
    <p:sldId id="307" r:id="rId38"/>
    <p:sldId id="312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508A2-C2A1-4B67-9F6E-D985A3B03E4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7E2E9E-7423-4255-B41B-DDA32072DC44}">
      <dgm:prSet/>
      <dgm:spPr/>
      <dgm:t>
        <a:bodyPr/>
        <a:lstStyle/>
        <a:p>
          <a:pPr>
            <a:defRPr cap="all"/>
          </a:pPr>
          <a:r>
            <a:rPr lang="es-CO" dirty="0"/>
            <a:t>David Vanegas</a:t>
          </a:r>
          <a:endParaRPr lang="en-US" dirty="0"/>
        </a:p>
      </dgm:t>
    </dgm:pt>
    <dgm:pt modelId="{FE129B5B-F2E7-45A3-9D51-398B9AF3898E}" type="parTrans" cxnId="{EAC95973-4C37-4F05-9566-3A756DDB94F0}">
      <dgm:prSet/>
      <dgm:spPr/>
      <dgm:t>
        <a:bodyPr/>
        <a:lstStyle/>
        <a:p>
          <a:endParaRPr lang="en-US"/>
        </a:p>
      </dgm:t>
    </dgm:pt>
    <dgm:pt modelId="{3FFA82DD-6B68-475B-A401-22A9142D5214}" type="sibTrans" cxnId="{EAC95973-4C37-4F05-9566-3A756DDB94F0}">
      <dgm:prSet/>
      <dgm:spPr/>
      <dgm:t>
        <a:bodyPr/>
        <a:lstStyle/>
        <a:p>
          <a:endParaRPr lang="en-US"/>
        </a:p>
      </dgm:t>
    </dgm:pt>
    <dgm:pt modelId="{429C74C8-906F-4B7A-905B-B7124D8CD248}">
      <dgm:prSet/>
      <dgm:spPr/>
      <dgm:t>
        <a:bodyPr/>
        <a:lstStyle/>
        <a:p>
          <a:pPr>
            <a:defRPr cap="all"/>
          </a:pPr>
          <a:r>
            <a:rPr lang="es-CO"/>
            <a:t>Full Stack Developer</a:t>
          </a:r>
          <a:endParaRPr lang="en-US"/>
        </a:p>
      </dgm:t>
    </dgm:pt>
    <dgm:pt modelId="{810B7BFA-F44B-4E2E-8DDD-7EC3EF5F10E9}" type="parTrans" cxnId="{0D71F3A2-D48B-4A6C-8351-746D43B91F25}">
      <dgm:prSet/>
      <dgm:spPr/>
      <dgm:t>
        <a:bodyPr/>
        <a:lstStyle/>
        <a:p>
          <a:endParaRPr lang="en-US"/>
        </a:p>
      </dgm:t>
    </dgm:pt>
    <dgm:pt modelId="{52F0A734-A368-4A80-A491-9673C635F1BD}" type="sibTrans" cxnId="{0D71F3A2-D48B-4A6C-8351-746D43B91F25}">
      <dgm:prSet/>
      <dgm:spPr/>
      <dgm:t>
        <a:bodyPr/>
        <a:lstStyle/>
        <a:p>
          <a:endParaRPr lang="en-US"/>
        </a:p>
      </dgm:t>
    </dgm:pt>
    <dgm:pt modelId="{76817263-CA99-442B-9311-F6BA13B8615D}">
      <dgm:prSet/>
      <dgm:spPr/>
      <dgm:t>
        <a:bodyPr/>
        <a:lstStyle/>
        <a:p>
          <a:pPr>
            <a:defRPr cap="all"/>
          </a:pPr>
          <a:r>
            <a:rPr lang="es-CO" dirty="0"/>
            <a:t>Organizador y Sponsor de </a:t>
          </a:r>
          <a:r>
            <a:rPr lang="es-CO" dirty="0" err="1"/>
            <a:t>Rails</a:t>
          </a:r>
          <a:r>
            <a:rPr lang="es-CO" dirty="0"/>
            <a:t> </a:t>
          </a:r>
          <a:r>
            <a:rPr lang="es-CO" dirty="0" err="1"/>
            <a:t>Girls</a:t>
          </a:r>
          <a:r>
            <a:rPr lang="es-CO" dirty="0"/>
            <a:t> Cali</a:t>
          </a:r>
          <a:endParaRPr lang="en-US" dirty="0"/>
        </a:p>
      </dgm:t>
    </dgm:pt>
    <dgm:pt modelId="{ECF70BC2-010A-4DE6-9034-31535F325716}" type="parTrans" cxnId="{770B0712-BB71-4F21-BB85-1735DF952956}">
      <dgm:prSet/>
      <dgm:spPr/>
      <dgm:t>
        <a:bodyPr/>
        <a:lstStyle/>
        <a:p>
          <a:endParaRPr lang="en-US"/>
        </a:p>
      </dgm:t>
    </dgm:pt>
    <dgm:pt modelId="{AA7D8479-E8B6-45D3-B64E-980BCB901E07}" type="sibTrans" cxnId="{770B0712-BB71-4F21-BB85-1735DF952956}">
      <dgm:prSet/>
      <dgm:spPr/>
      <dgm:t>
        <a:bodyPr/>
        <a:lstStyle/>
        <a:p>
          <a:endParaRPr lang="en-US"/>
        </a:p>
      </dgm:t>
    </dgm:pt>
    <dgm:pt modelId="{F628F93E-CF98-4611-A2F8-C2789716A9A9}">
      <dgm:prSet/>
      <dgm:spPr/>
      <dgm:t>
        <a:bodyPr/>
        <a:lstStyle/>
        <a:p>
          <a:pPr>
            <a:defRPr cap="all"/>
          </a:pPr>
          <a:r>
            <a:rPr lang="es-CO" dirty="0"/>
            <a:t>MIEMBRO CALI RUBY</a:t>
          </a:r>
          <a:endParaRPr lang="en-US" dirty="0"/>
        </a:p>
      </dgm:t>
    </dgm:pt>
    <dgm:pt modelId="{73951321-65D5-4C02-87F7-43D0ECBACA63}" type="parTrans" cxnId="{24DCF711-3B4C-4B6C-9366-41DFDE0ED61D}">
      <dgm:prSet/>
      <dgm:spPr/>
      <dgm:t>
        <a:bodyPr/>
        <a:lstStyle/>
        <a:p>
          <a:endParaRPr lang="en-US"/>
        </a:p>
      </dgm:t>
    </dgm:pt>
    <dgm:pt modelId="{63C2377B-B4CE-403E-83EE-9D6C8D8885CD}" type="sibTrans" cxnId="{24DCF711-3B4C-4B6C-9366-41DFDE0ED61D}">
      <dgm:prSet/>
      <dgm:spPr/>
      <dgm:t>
        <a:bodyPr/>
        <a:lstStyle/>
        <a:p>
          <a:endParaRPr lang="en-US"/>
        </a:p>
      </dgm:t>
    </dgm:pt>
    <dgm:pt modelId="{D3BE67D3-8764-4F2C-87E3-C490190EA1E1}" type="pres">
      <dgm:prSet presAssocID="{603508A2-C2A1-4B67-9F6E-D985A3B03E40}" presName="root" presStyleCnt="0">
        <dgm:presLayoutVars>
          <dgm:dir/>
          <dgm:resizeHandles val="exact"/>
        </dgm:presLayoutVars>
      </dgm:prSet>
      <dgm:spPr/>
    </dgm:pt>
    <dgm:pt modelId="{57FCFBB1-3CAC-4086-93DD-2035776CE694}" type="pres">
      <dgm:prSet presAssocID="{457E2E9E-7423-4255-B41B-DDA32072DC44}" presName="compNode" presStyleCnt="0"/>
      <dgm:spPr/>
    </dgm:pt>
    <dgm:pt modelId="{178EAD1E-B42A-460C-AB98-E969646A7EF3}" type="pres">
      <dgm:prSet presAssocID="{457E2E9E-7423-4255-B41B-DDA32072DC44}" presName="iconBgRect" presStyleLbl="bgShp" presStyleIdx="0" presStyleCnt="4"/>
      <dgm:spPr/>
    </dgm:pt>
    <dgm:pt modelId="{B1C54226-2825-46F9-B4AB-534C690B13B1}" type="pres">
      <dgm:prSet presAssocID="{457E2E9E-7423-4255-B41B-DDA32072DC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188E88AD-6D7C-4624-9264-61008B1B40A1}" type="pres">
      <dgm:prSet presAssocID="{457E2E9E-7423-4255-B41B-DDA32072DC44}" presName="spaceRect" presStyleCnt="0"/>
      <dgm:spPr/>
    </dgm:pt>
    <dgm:pt modelId="{9941CA95-E25B-4A49-9709-C4BE271E3D09}" type="pres">
      <dgm:prSet presAssocID="{457E2E9E-7423-4255-B41B-DDA32072DC44}" presName="textRect" presStyleLbl="revTx" presStyleIdx="0" presStyleCnt="4">
        <dgm:presLayoutVars>
          <dgm:chMax val="1"/>
          <dgm:chPref val="1"/>
        </dgm:presLayoutVars>
      </dgm:prSet>
      <dgm:spPr/>
    </dgm:pt>
    <dgm:pt modelId="{139C5E97-01C2-47CA-A526-86863793857D}" type="pres">
      <dgm:prSet presAssocID="{3FFA82DD-6B68-475B-A401-22A9142D5214}" presName="sibTrans" presStyleCnt="0"/>
      <dgm:spPr/>
    </dgm:pt>
    <dgm:pt modelId="{CBB55429-F749-4D4A-A29D-8979E390A773}" type="pres">
      <dgm:prSet presAssocID="{429C74C8-906F-4B7A-905B-B7124D8CD248}" presName="compNode" presStyleCnt="0"/>
      <dgm:spPr/>
    </dgm:pt>
    <dgm:pt modelId="{9703B90B-9F0A-472C-BD51-EB7E2940C77C}" type="pres">
      <dgm:prSet presAssocID="{429C74C8-906F-4B7A-905B-B7124D8CD248}" presName="iconBgRect" presStyleLbl="bgShp" presStyleIdx="1" presStyleCnt="4"/>
      <dgm:spPr/>
    </dgm:pt>
    <dgm:pt modelId="{F92A782C-172B-4836-BDF0-35EE583D98B1}" type="pres">
      <dgm:prSet presAssocID="{429C74C8-906F-4B7A-905B-B7124D8CD2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eloper Tools"/>
        </a:ext>
      </dgm:extLst>
    </dgm:pt>
    <dgm:pt modelId="{183BBB38-4E07-4721-97F7-1012C35331B0}" type="pres">
      <dgm:prSet presAssocID="{429C74C8-906F-4B7A-905B-B7124D8CD248}" presName="spaceRect" presStyleCnt="0"/>
      <dgm:spPr/>
    </dgm:pt>
    <dgm:pt modelId="{EBEEFECB-95B2-48B7-81B6-D70D4C118149}" type="pres">
      <dgm:prSet presAssocID="{429C74C8-906F-4B7A-905B-B7124D8CD248}" presName="textRect" presStyleLbl="revTx" presStyleIdx="1" presStyleCnt="4">
        <dgm:presLayoutVars>
          <dgm:chMax val="1"/>
          <dgm:chPref val="1"/>
        </dgm:presLayoutVars>
      </dgm:prSet>
      <dgm:spPr/>
    </dgm:pt>
    <dgm:pt modelId="{8147AA49-FE6B-4ED6-B0B2-92EE6D16D3D4}" type="pres">
      <dgm:prSet presAssocID="{52F0A734-A368-4A80-A491-9673C635F1BD}" presName="sibTrans" presStyleCnt="0"/>
      <dgm:spPr/>
    </dgm:pt>
    <dgm:pt modelId="{038EE835-C422-4CCC-A0AA-2D0B69505DDA}" type="pres">
      <dgm:prSet presAssocID="{76817263-CA99-442B-9311-F6BA13B8615D}" presName="compNode" presStyleCnt="0"/>
      <dgm:spPr/>
    </dgm:pt>
    <dgm:pt modelId="{7982F2BA-A27E-45EC-B746-B64EE7B34515}" type="pres">
      <dgm:prSet presAssocID="{76817263-CA99-442B-9311-F6BA13B8615D}" presName="iconBgRect" presStyleLbl="bgShp" presStyleIdx="2" presStyleCnt="4"/>
      <dgm:spPr/>
    </dgm:pt>
    <dgm:pt modelId="{F887FF16-F2EF-431C-917A-D8E992FACB12}" type="pres">
      <dgm:prSet presAssocID="{76817263-CA99-442B-9311-F6BA13B8615D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387D200B-5C88-4614-BAC9-4CB87D98C515}" type="pres">
      <dgm:prSet presAssocID="{76817263-CA99-442B-9311-F6BA13B8615D}" presName="spaceRect" presStyleCnt="0"/>
      <dgm:spPr/>
    </dgm:pt>
    <dgm:pt modelId="{9656F640-3F52-4F3D-B1C0-11A5457C82EB}" type="pres">
      <dgm:prSet presAssocID="{76817263-CA99-442B-9311-F6BA13B8615D}" presName="textRect" presStyleLbl="revTx" presStyleIdx="2" presStyleCnt="4">
        <dgm:presLayoutVars>
          <dgm:chMax val="1"/>
          <dgm:chPref val="1"/>
        </dgm:presLayoutVars>
      </dgm:prSet>
      <dgm:spPr/>
    </dgm:pt>
    <dgm:pt modelId="{16443A4D-5689-420E-9780-D7AF39EE2366}" type="pres">
      <dgm:prSet presAssocID="{AA7D8479-E8B6-45D3-B64E-980BCB901E07}" presName="sibTrans" presStyleCnt="0"/>
      <dgm:spPr/>
    </dgm:pt>
    <dgm:pt modelId="{111915C4-5284-46DB-8D06-0FD118E8DF51}" type="pres">
      <dgm:prSet presAssocID="{F628F93E-CF98-4611-A2F8-C2789716A9A9}" presName="compNode" presStyleCnt="0"/>
      <dgm:spPr/>
    </dgm:pt>
    <dgm:pt modelId="{7C593CC5-624D-4F2F-BC5D-4557E2CCD5D1}" type="pres">
      <dgm:prSet presAssocID="{F628F93E-CF98-4611-A2F8-C2789716A9A9}" presName="iconBgRect" presStyleLbl="bgShp" presStyleIdx="3" presStyleCnt="4"/>
      <dgm:spPr/>
    </dgm:pt>
    <dgm:pt modelId="{1AEC3A8F-B5FD-4601-B9A1-85F2191C8D3C}" type="pres">
      <dgm:prSet presAssocID="{F628F93E-CF98-4611-A2F8-C2789716A9A9}" presName="iconRect" presStyleLbl="node1" presStyleIdx="3" presStyleCnt="4" custLinFactNeighborX="-534" custLinFactNeighborY="53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"/>
        </a:ext>
      </dgm:extLst>
    </dgm:pt>
    <dgm:pt modelId="{5BFEADEA-3A41-4698-B306-8B111B19CB06}" type="pres">
      <dgm:prSet presAssocID="{F628F93E-CF98-4611-A2F8-C2789716A9A9}" presName="spaceRect" presStyleCnt="0"/>
      <dgm:spPr/>
    </dgm:pt>
    <dgm:pt modelId="{83BA0776-01F8-4DD2-B935-0C238022902F}" type="pres">
      <dgm:prSet presAssocID="{F628F93E-CF98-4611-A2F8-C2789716A9A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4DCF711-3B4C-4B6C-9366-41DFDE0ED61D}" srcId="{603508A2-C2A1-4B67-9F6E-D985A3B03E40}" destId="{F628F93E-CF98-4611-A2F8-C2789716A9A9}" srcOrd="3" destOrd="0" parTransId="{73951321-65D5-4C02-87F7-43D0ECBACA63}" sibTransId="{63C2377B-B4CE-403E-83EE-9D6C8D8885CD}"/>
    <dgm:cxn modelId="{770B0712-BB71-4F21-BB85-1735DF952956}" srcId="{603508A2-C2A1-4B67-9F6E-D985A3B03E40}" destId="{76817263-CA99-442B-9311-F6BA13B8615D}" srcOrd="2" destOrd="0" parTransId="{ECF70BC2-010A-4DE6-9034-31535F325716}" sibTransId="{AA7D8479-E8B6-45D3-B64E-980BCB901E07}"/>
    <dgm:cxn modelId="{2C88EF4C-FC4B-4210-B53D-AB83E42826A8}" type="presOf" srcId="{F628F93E-CF98-4611-A2F8-C2789716A9A9}" destId="{83BA0776-01F8-4DD2-B935-0C238022902F}" srcOrd="0" destOrd="0" presId="urn:microsoft.com/office/officeart/2018/5/layout/IconCircleLabelList"/>
    <dgm:cxn modelId="{EAC95973-4C37-4F05-9566-3A756DDB94F0}" srcId="{603508A2-C2A1-4B67-9F6E-D985A3B03E40}" destId="{457E2E9E-7423-4255-B41B-DDA32072DC44}" srcOrd="0" destOrd="0" parTransId="{FE129B5B-F2E7-45A3-9D51-398B9AF3898E}" sibTransId="{3FFA82DD-6B68-475B-A401-22A9142D5214}"/>
    <dgm:cxn modelId="{D31E4086-F8C9-4633-92C5-1E6CF3910B4C}" type="presOf" srcId="{76817263-CA99-442B-9311-F6BA13B8615D}" destId="{9656F640-3F52-4F3D-B1C0-11A5457C82EB}" srcOrd="0" destOrd="0" presId="urn:microsoft.com/office/officeart/2018/5/layout/IconCircleLabelList"/>
    <dgm:cxn modelId="{0D71F3A2-D48B-4A6C-8351-746D43B91F25}" srcId="{603508A2-C2A1-4B67-9F6E-D985A3B03E40}" destId="{429C74C8-906F-4B7A-905B-B7124D8CD248}" srcOrd="1" destOrd="0" parTransId="{810B7BFA-F44B-4E2E-8DDD-7EC3EF5F10E9}" sibTransId="{52F0A734-A368-4A80-A491-9673C635F1BD}"/>
    <dgm:cxn modelId="{4AFE15A3-0460-4A39-8320-F8A639F0D2FD}" type="presOf" srcId="{457E2E9E-7423-4255-B41B-DDA32072DC44}" destId="{9941CA95-E25B-4A49-9709-C4BE271E3D09}" srcOrd="0" destOrd="0" presId="urn:microsoft.com/office/officeart/2018/5/layout/IconCircleLabelList"/>
    <dgm:cxn modelId="{C4B06ADD-2417-445C-8A7C-82991136DBB2}" type="presOf" srcId="{429C74C8-906F-4B7A-905B-B7124D8CD248}" destId="{EBEEFECB-95B2-48B7-81B6-D70D4C118149}" srcOrd="0" destOrd="0" presId="urn:microsoft.com/office/officeart/2018/5/layout/IconCircleLabelList"/>
    <dgm:cxn modelId="{9940CCE5-1107-4926-9C19-515654B34834}" type="presOf" srcId="{603508A2-C2A1-4B67-9F6E-D985A3B03E40}" destId="{D3BE67D3-8764-4F2C-87E3-C490190EA1E1}" srcOrd="0" destOrd="0" presId="urn:microsoft.com/office/officeart/2018/5/layout/IconCircleLabelList"/>
    <dgm:cxn modelId="{8467464F-CE2A-4E24-8BFA-883EF106BBDB}" type="presParOf" srcId="{D3BE67D3-8764-4F2C-87E3-C490190EA1E1}" destId="{57FCFBB1-3CAC-4086-93DD-2035776CE694}" srcOrd="0" destOrd="0" presId="urn:microsoft.com/office/officeart/2018/5/layout/IconCircleLabelList"/>
    <dgm:cxn modelId="{F34060FB-04BD-43F9-9336-48E050C9936F}" type="presParOf" srcId="{57FCFBB1-3CAC-4086-93DD-2035776CE694}" destId="{178EAD1E-B42A-460C-AB98-E969646A7EF3}" srcOrd="0" destOrd="0" presId="urn:microsoft.com/office/officeart/2018/5/layout/IconCircleLabelList"/>
    <dgm:cxn modelId="{77BC14B9-553F-40F6-B5BC-681D93642366}" type="presParOf" srcId="{57FCFBB1-3CAC-4086-93DD-2035776CE694}" destId="{B1C54226-2825-46F9-B4AB-534C690B13B1}" srcOrd="1" destOrd="0" presId="urn:microsoft.com/office/officeart/2018/5/layout/IconCircleLabelList"/>
    <dgm:cxn modelId="{973B9F3C-D1F9-4226-85EF-25F0CB934052}" type="presParOf" srcId="{57FCFBB1-3CAC-4086-93DD-2035776CE694}" destId="{188E88AD-6D7C-4624-9264-61008B1B40A1}" srcOrd="2" destOrd="0" presId="urn:microsoft.com/office/officeart/2018/5/layout/IconCircleLabelList"/>
    <dgm:cxn modelId="{D54D3749-27D5-4F87-B15A-4A4C26C6A477}" type="presParOf" srcId="{57FCFBB1-3CAC-4086-93DD-2035776CE694}" destId="{9941CA95-E25B-4A49-9709-C4BE271E3D09}" srcOrd="3" destOrd="0" presId="urn:microsoft.com/office/officeart/2018/5/layout/IconCircleLabelList"/>
    <dgm:cxn modelId="{1DB968B2-4CF1-46EA-A348-E34892A63856}" type="presParOf" srcId="{D3BE67D3-8764-4F2C-87E3-C490190EA1E1}" destId="{139C5E97-01C2-47CA-A526-86863793857D}" srcOrd="1" destOrd="0" presId="urn:microsoft.com/office/officeart/2018/5/layout/IconCircleLabelList"/>
    <dgm:cxn modelId="{7101C7D2-8FFA-4073-B308-A317CF3748EA}" type="presParOf" srcId="{D3BE67D3-8764-4F2C-87E3-C490190EA1E1}" destId="{CBB55429-F749-4D4A-A29D-8979E390A773}" srcOrd="2" destOrd="0" presId="urn:microsoft.com/office/officeart/2018/5/layout/IconCircleLabelList"/>
    <dgm:cxn modelId="{923E7AE7-A4CB-4BC2-8C12-73E01BF89EDA}" type="presParOf" srcId="{CBB55429-F749-4D4A-A29D-8979E390A773}" destId="{9703B90B-9F0A-472C-BD51-EB7E2940C77C}" srcOrd="0" destOrd="0" presId="urn:microsoft.com/office/officeart/2018/5/layout/IconCircleLabelList"/>
    <dgm:cxn modelId="{E53483F4-8BED-417D-8619-AB1CD5EE28E8}" type="presParOf" srcId="{CBB55429-F749-4D4A-A29D-8979E390A773}" destId="{F92A782C-172B-4836-BDF0-35EE583D98B1}" srcOrd="1" destOrd="0" presId="urn:microsoft.com/office/officeart/2018/5/layout/IconCircleLabelList"/>
    <dgm:cxn modelId="{86753191-9DFD-454E-97FA-E064EC072391}" type="presParOf" srcId="{CBB55429-F749-4D4A-A29D-8979E390A773}" destId="{183BBB38-4E07-4721-97F7-1012C35331B0}" srcOrd="2" destOrd="0" presId="urn:microsoft.com/office/officeart/2018/5/layout/IconCircleLabelList"/>
    <dgm:cxn modelId="{B45321E6-9062-4808-9F14-3D13CF2F9D58}" type="presParOf" srcId="{CBB55429-F749-4D4A-A29D-8979E390A773}" destId="{EBEEFECB-95B2-48B7-81B6-D70D4C118149}" srcOrd="3" destOrd="0" presId="urn:microsoft.com/office/officeart/2018/5/layout/IconCircleLabelList"/>
    <dgm:cxn modelId="{EC06DDFF-654D-4A6B-B414-844F64D759A9}" type="presParOf" srcId="{D3BE67D3-8764-4F2C-87E3-C490190EA1E1}" destId="{8147AA49-FE6B-4ED6-B0B2-92EE6D16D3D4}" srcOrd="3" destOrd="0" presId="urn:microsoft.com/office/officeart/2018/5/layout/IconCircleLabelList"/>
    <dgm:cxn modelId="{4AF5B4E2-7C2C-4AFE-9919-AD96EFECCFD0}" type="presParOf" srcId="{D3BE67D3-8764-4F2C-87E3-C490190EA1E1}" destId="{038EE835-C422-4CCC-A0AA-2D0B69505DDA}" srcOrd="4" destOrd="0" presId="urn:microsoft.com/office/officeart/2018/5/layout/IconCircleLabelList"/>
    <dgm:cxn modelId="{0551A5B8-C66F-4AD1-94DF-0DB81D253F26}" type="presParOf" srcId="{038EE835-C422-4CCC-A0AA-2D0B69505DDA}" destId="{7982F2BA-A27E-45EC-B746-B64EE7B34515}" srcOrd="0" destOrd="0" presId="urn:microsoft.com/office/officeart/2018/5/layout/IconCircleLabelList"/>
    <dgm:cxn modelId="{F496EA24-0F48-4BFF-B6F2-E8444886CA2D}" type="presParOf" srcId="{038EE835-C422-4CCC-A0AA-2D0B69505DDA}" destId="{F887FF16-F2EF-431C-917A-D8E992FACB12}" srcOrd="1" destOrd="0" presId="urn:microsoft.com/office/officeart/2018/5/layout/IconCircleLabelList"/>
    <dgm:cxn modelId="{A7B5D8AC-35A7-46AC-8D5B-4B91FB0EDCD3}" type="presParOf" srcId="{038EE835-C422-4CCC-A0AA-2D0B69505DDA}" destId="{387D200B-5C88-4614-BAC9-4CB87D98C515}" srcOrd="2" destOrd="0" presId="urn:microsoft.com/office/officeart/2018/5/layout/IconCircleLabelList"/>
    <dgm:cxn modelId="{451E941D-AD7F-4567-980D-CF15BCC556E5}" type="presParOf" srcId="{038EE835-C422-4CCC-A0AA-2D0B69505DDA}" destId="{9656F640-3F52-4F3D-B1C0-11A5457C82EB}" srcOrd="3" destOrd="0" presId="urn:microsoft.com/office/officeart/2018/5/layout/IconCircleLabelList"/>
    <dgm:cxn modelId="{CCAC5EC4-80A0-457A-AB74-ED447C88E728}" type="presParOf" srcId="{D3BE67D3-8764-4F2C-87E3-C490190EA1E1}" destId="{16443A4D-5689-420E-9780-D7AF39EE2366}" srcOrd="5" destOrd="0" presId="urn:microsoft.com/office/officeart/2018/5/layout/IconCircleLabelList"/>
    <dgm:cxn modelId="{D5443E4F-5381-4364-AF6D-D71F95A08880}" type="presParOf" srcId="{D3BE67D3-8764-4F2C-87E3-C490190EA1E1}" destId="{111915C4-5284-46DB-8D06-0FD118E8DF51}" srcOrd="6" destOrd="0" presId="urn:microsoft.com/office/officeart/2018/5/layout/IconCircleLabelList"/>
    <dgm:cxn modelId="{B48AFF62-DCE0-40C1-B746-61A5EDA2E449}" type="presParOf" srcId="{111915C4-5284-46DB-8D06-0FD118E8DF51}" destId="{7C593CC5-624D-4F2F-BC5D-4557E2CCD5D1}" srcOrd="0" destOrd="0" presId="urn:microsoft.com/office/officeart/2018/5/layout/IconCircleLabelList"/>
    <dgm:cxn modelId="{2615CBE9-A223-4862-B172-17819D6C422F}" type="presParOf" srcId="{111915C4-5284-46DB-8D06-0FD118E8DF51}" destId="{1AEC3A8F-B5FD-4601-B9A1-85F2191C8D3C}" srcOrd="1" destOrd="0" presId="urn:microsoft.com/office/officeart/2018/5/layout/IconCircleLabelList"/>
    <dgm:cxn modelId="{232DD35F-4BB5-4582-8CB6-85ED95DE7366}" type="presParOf" srcId="{111915C4-5284-46DB-8D06-0FD118E8DF51}" destId="{5BFEADEA-3A41-4698-B306-8B111B19CB06}" srcOrd="2" destOrd="0" presId="urn:microsoft.com/office/officeart/2018/5/layout/IconCircleLabelList"/>
    <dgm:cxn modelId="{74B79DFC-F7D3-49DE-9DE6-E01DDEB610E3}" type="presParOf" srcId="{111915C4-5284-46DB-8D06-0FD118E8DF51}" destId="{83BA0776-01F8-4DD2-B935-0C238022902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D94F3F-8071-4716-8F03-8C46BF45F845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9EA696-D2BC-4DB6-82A0-43366649F9F4}">
      <dgm:prSet/>
      <dgm:spPr/>
      <dgm:t>
        <a:bodyPr/>
        <a:lstStyle/>
        <a:p>
          <a:pPr>
            <a:defRPr cap="all"/>
          </a:pPr>
          <a:r>
            <a:rPr lang="es-CO" dirty="0" err="1"/>
            <a:t>Node</a:t>
          </a:r>
          <a:endParaRPr lang="es-CO" dirty="0"/>
        </a:p>
      </dgm:t>
    </dgm:pt>
    <dgm:pt modelId="{2586325E-E400-4974-9CCF-37B19243DB4B}" type="parTrans" cxnId="{4F60E7A9-5962-4180-A9E9-FD95D2E143C9}">
      <dgm:prSet/>
      <dgm:spPr/>
      <dgm:t>
        <a:bodyPr/>
        <a:lstStyle/>
        <a:p>
          <a:endParaRPr lang="en-US"/>
        </a:p>
      </dgm:t>
    </dgm:pt>
    <dgm:pt modelId="{023E9F69-05B8-4CBA-9EA9-B6DCD6AA0F8D}" type="sibTrans" cxnId="{4F60E7A9-5962-4180-A9E9-FD95D2E143C9}">
      <dgm:prSet/>
      <dgm:spPr/>
      <dgm:t>
        <a:bodyPr/>
        <a:lstStyle/>
        <a:p>
          <a:endParaRPr lang="en-US"/>
        </a:p>
      </dgm:t>
    </dgm:pt>
    <dgm:pt modelId="{F215B59E-5E63-4013-985D-6B39D6EB0586}">
      <dgm:prSet/>
      <dgm:spPr/>
      <dgm:t>
        <a:bodyPr/>
        <a:lstStyle/>
        <a:p>
          <a:pPr>
            <a:defRPr cap="all"/>
          </a:pPr>
          <a:r>
            <a:rPr lang="es-CO"/>
            <a:t>create-react-app</a:t>
          </a:r>
          <a:endParaRPr lang="en-US"/>
        </a:p>
      </dgm:t>
    </dgm:pt>
    <dgm:pt modelId="{B9B29B9B-3F4B-4DAD-982B-43A339FCD5D2}" type="parTrans" cxnId="{DB05BF9A-AE85-4E28-9EB6-163D246CF068}">
      <dgm:prSet/>
      <dgm:spPr/>
      <dgm:t>
        <a:bodyPr/>
        <a:lstStyle/>
        <a:p>
          <a:endParaRPr lang="en-US"/>
        </a:p>
      </dgm:t>
    </dgm:pt>
    <dgm:pt modelId="{C73F635C-172C-4080-8D02-53892F2008D7}" type="sibTrans" cxnId="{DB05BF9A-AE85-4E28-9EB6-163D246CF068}">
      <dgm:prSet/>
      <dgm:spPr/>
      <dgm:t>
        <a:bodyPr/>
        <a:lstStyle/>
        <a:p>
          <a:endParaRPr lang="en-US"/>
        </a:p>
      </dgm:t>
    </dgm:pt>
    <dgm:pt modelId="{EDEB2D26-2342-4401-8473-337939971AC2}" type="pres">
      <dgm:prSet presAssocID="{87D94F3F-8071-4716-8F03-8C46BF45F8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5B5B3C-C685-424B-BBA1-7A7C01616E3B}" type="pres">
      <dgm:prSet presAssocID="{179EA696-D2BC-4DB6-82A0-43366649F9F4}" presName="hierRoot1" presStyleCnt="0"/>
      <dgm:spPr/>
    </dgm:pt>
    <dgm:pt modelId="{4BDB06EB-3DBF-4766-BBAA-7BB910D7749D}" type="pres">
      <dgm:prSet presAssocID="{179EA696-D2BC-4DB6-82A0-43366649F9F4}" presName="composite" presStyleCnt="0"/>
      <dgm:spPr/>
    </dgm:pt>
    <dgm:pt modelId="{8B849D20-227A-45C1-8CED-C51EDE47CCAC}" type="pres">
      <dgm:prSet presAssocID="{179EA696-D2BC-4DB6-82A0-43366649F9F4}" presName="background" presStyleLbl="node0" presStyleIdx="0" presStyleCnt="2"/>
      <dgm:spPr/>
    </dgm:pt>
    <dgm:pt modelId="{D381BDA9-19BA-4DFB-9645-17F79E8E94C0}" type="pres">
      <dgm:prSet presAssocID="{179EA696-D2BC-4DB6-82A0-43366649F9F4}" presName="text" presStyleLbl="fgAcc0" presStyleIdx="0" presStyleCnt="2">
        <dgm:presLayoutVars>
          <dgm:chPref val="3"/>
        </dgm:presLayoutVars>
      </dgm:prSet>
      <dgm:spPr/>
    </dgm:pt>
    <dgm:pt modelId="{8DF5F957-AF4A-49F8-8F19-E8BB365B9EEC}" type="pres">
      <dgm:prSet presAssocID="{179EA696-D2BC-4DB6-82A0-43366649F9F4}" presName="hierChild2" presStyleCnt="0"/>
      <dgm:spPr/>
    </dgm:pt>
    <dgm:pt modelId="{2ADB9FBA-04D5-493F-8D01-ACADC894B191}" type="pres">
      <dgm:prSet presAssocID="{F215B59E-5E63-4013-985D-6B39D6EB0586}" presName="hierRoot1" presStyleCnt="0"/>
      <dgm:spPr/>
    </dgm:pt>
    <dgm:pt modelId="{7CA9CFB7-0623-468F-A52E-FCDB6DE99E5C}" type="pres">
      <dgm:prSet presAssocID="{F215B59E-5E63-4013-985D-6B39D6EB0586}" presName="composite" presStyleCnt="0"/>
      <dgm:spPr/>
    </dgm:pt>
    <dgm:pt modelId="{758ECAD0-50A0-4D7A-83FC-92E35B5D1798}" type="pres">
      <dgm:prSet presAssocID="{F215B59E-5E63-4013-985D-6B39D6EB0586}" presName="background" presStyleLbl="node0" presStyleIdx="1" presStyleCnt="2"/>
      <dgm:spPr/>
    </dgm:pt>
    <dgm:pt modelId="{3C7F4983-C685-4362-9927-4B7B63834B61}" type="pres">
      <dgm:prSet presAssocID="{F215B59E-5E63-4013-985D-6B39D6EB0586}" presName="text" presStyleLbl="fgAcc0" presStyleIdx="1" presStyleCnt="2">
        <dgm:presLayoutVars>
          <dgm:chPref val="3"/>
        </dgm:presLayoutVars>
      </dgm:prSet>
      <dgm:spPr/>
    </dgm:pt>
    <dgm:pt modelId="{684D4B3C-D781-4123-9F0C-200199F6ACB4}" type="pres">
      <dgm:prSet presAssocID="{F215B59E-5E63-4013-985D-6B39D6EB0586}" presName="hierChild2" presStyleCnt="0"/>
      <dgm:spPr/>
    </dgm:pt>
  </dgm:ptLst>
  <dgm:cxnLst>
    <dgm:cxn modelId="{FBC4FF61-147C-4B16-B03F-302059C43A41}" type="presOf" srcId="{179EA696-D2BC-4DB6-82A0-43366649F9F4}" destId="{D381BDA9-19BA-4DFB-9645-17F79E8E94C0}" srcOrd="0" destOrd="0" presId="urn:microsoft.com/office/officeart/2005/8/layout/hierarchy1"/>
    <dgm:cxn modelId="{DB05BF9A-AE85-4E28-9EB6-163D246CF068}" srcId="{87D94F3F-8071-4716-8F03-8C46BF45F845}" destId="{F215B59E-5E63-4013-985D-6B39D6EB0586}" srcOrd="1" destOrd="0" parTransId="{B9B29B9B-3F4B-4DAD-982B-43A339FCD5D2}" sibTransId="{C73F635C-172C-4080-8D02-53892F2008D7}"/>
    <dgm:cxn modelId="{4F60E7A9-5962-4180-A9E9-FD95D2E143C9}" srcId="{87D94F3F-8071-4716-8F03-8C46BF45F845}" destId="{179EA696-D2BC-4DB6-82A0-43366649F9F4}" srcOrd="0" destOrd="0" parTransId="{2586325E-E400-4974-9CCF-37B19243DB4B}" sibTransId="{023E9F69-05B8-4CBA-9EA9-B6DCD6AA0F8D}"/>
    <dgm:cxn modelId="{E6BE3FAE-7CC3-40CF-A5CD-D1B2A8846CC6}" type="presOf" srcId="{87D94F3F-8071-4716-8F03-8C46BF45F845}" destId="{EDEB2D26-2342-4401-8473-337939971AC2}" srcOrd="0" destOrd="0" presId="urn:microsoft.com/office/officeart/2005/8/layout/hierarchy1"/>
    <dgm:cxn modelId="{349700CB-A7D7-4466-B750-0D789032B06F}" type="presOf" srcId="{F215B59E-5E63-4013-985D-6B39D6EB0586}" destId="{3C7F4983-C685-4362-9927-4B7B63834B61}" srcOrd="0" destOrd="0" presId="urn:microsoft.com/office/officeart/2005/8/layout/hierarchy1"/>
    <dgm:cxn modelId="{F5C4F071-56A1-4AC3-8AEE-9296114C4957}" type="presParOf" srcId="{EDEB2D26-2342-4401-8473-337939971AC2}" destId="{565B5B3C-C685-424B-BBA1-7A7C01616E3B}" srcOrd="0" destOrd="0" presId="urn:microsoft.com/office/officeart/2005/8/layout/hierarchy1"/>
    <dgm:cxn modelId="{B2333EE6-51C4-46A8-BD1F-5E32E7A4C9A9}" type="presParOf" srcId="{565B5B3C-C685-424B-BBA1-7A7C01616E3B}" destId="{4BDB06EB-3DBF-4766-BBAA-7BB910D7749D}" srcOrd="0" destOrd="0" presId="urn:microsoft.com/office/officeart/2005/8/layout/hierarchy1"/>
    <dgm:cxn modelId="{8781EAB4-81FA-4AFD-8586-5E2ACE51DFA4}" type="presParOf" srcId="{4BDB06EB-3DBF-4766-BBAA-7BB910D7749D}" destId="{8B849D20-227A-45C1-8CED-C51EDE47CCAC}" srcOrd="0" destOrd="0" presId="urn:microsoft.com/office/officeart/2005/8/layout/hierarchy1"/>
    <dgm:cxn modelId="{F4FD1CD8-39AD-4871-92F7-4966868FA9A3}" type="presParOf" srcId="{4BDB06EB-3DBF-4766-BBAA-7BB910D7749D}" destId="{D381BDA9-19BA-4DFB-9645-17F79E8E94C0}" srcOrd="1" destOrd="0" presId="urn:microsoft.com/office/officeart/2005/8/layout/hierarchy1"/>
    <dgm:cxn modelId="{77129C67-4660-438B-B1E7-E484D32D342C}" type="presParOf" srcId="{565B5B3C-C685-424B-BBA1-7A7C01616E3B}" destId="{8DF5F957-AF4A-49F8-8F19-E8BB365B9EEC}" srcOrd="1" destOrd="0" presId="urn:microsoft.com/office/officeart/2005/8/layout/hierarchy1"/>
    <dgm:cxn modelId="{B87C55C6-06DE-494C-ACEF-706589EFDA48}" type="presParOf" srcId="{EDEB2D26-2342-4401-8473-337939971AC2}" destId="{2ADB9FBA-04D5-493F-8D01-ACADC894B191}" srcOrd="1" destOrd="0" presId="urn:microsoft.com/office/officeart/2005/8/layout/hierarchy1"/>
    <dgm:cxn modelId="{D486B6F1-E892-4B0B-B78A-BD7A1D0CC373}" type="presParOf" srcId="{2ADB9FBA-04D5-493F-8D01-ACADC894B191}" destId="{7CA9CFB7-0623-468F-A52E-FCDB6DE99E5C}" srcOrd="0" destOrd="0" presId="urn:microsoft.com/office/officeart/2005/8/layout/hierarchy1"/>
    <dgm:cxn modelId="{8A6F0115-15CC-4921-8384-86A3E6DDF34B}" type="presParOf" srcId="{7CA9CFB7-0623-468F-A52E-FCDB6DE99E5C}" destId="{758ECAD0-50A0-4D7A-83FC-92E35B5D1798}" srcOrd="0" destOrd="0" presId="urn:microsoft.com/office/officeart/2005/8/layout/hierarchy1"/>
    <dgm:cxn modelId="{15A7EB7D-C098-49FA-A1A2-4547F7D8E929}" type="presParOf" srcId="{7CA9CFB7-0623-468F-A52E-FCDB6DE99E5C}" destId="{3C7F4983-C685-4362-9927-4B7B63834B61}" srcOrd="1" destOrd="0" presId="urn:microsoft.com/office/officeart/2005/8/layout/hierarchy1"/>
    <dgm:cxn modelId="{2AFE2F7A-090B-46DD-8517-3136F1CFF527}" type="presParOf" srcId="{2ADB9FBA-04D5-493F-8D01-ACADC894B191}" destId="{684D4B3C-D781-4123-9F0C-200199F6AC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D9DFF-6286-4585-9B6D-990EBA032E6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CB6798-5164-4470-8BDD-4800FFFA7B12}">
      <dgm:prSet/>
      <dgm:spPr/>
      <dgm:t>
        <a:bodyPr/>
        <a:lstStyle/>
        <a:p>
          <a:pPr>
            <a:defRPr cap="all"/>
          </a:pPr>
          <a:r>
            <a:rPr lang="es-CO"/>
            <a:t>Constructor()</a:t>
          </a:r>
          <a:endParaRPr lang="en-US"/>
        </a:p>
      </dgm:t>
    </dgm:pt>
    <dgm:pt modelId="{70B36F03-A9DA-40CA-A0B2-4274404C6E0F}" type="parTrans" cxnId="{B525F7E3-3340-4BA6-A048-8D2572F57EF6}">
      <dgm:prSet/>
      <dgm:spPr/>
      <dgm:t>
        <a:bodyPr/>
        <a:lstStyle/>
        <a:p>
          <a:endParaRPr lang="en-US"/>
        </a:p>
      </dgm:t>
    </dgm:pt>
    <dgm:pt modelId="{57BA7C79-9AF4-4FB6-A234-BE13D29EB0D1}" type="sibTrans" cxnId="{B525F7E3-3340-4BA6-A048-8D2572F57EF6}">
      <dgm:prSet/>
      <dgm:spPr/>
      <dgm:t>
        <a:bodyPr/>
        <a:lstStyle/>
        <a:p>
          <a:endParaRPr lang="en-US"/>
        </a:p>
      </dgm:t>
    </dgm:pt>
    <dgm:pt modelId="{88A69983-3C95-4693-A66C-9E9ED878AA72}">
      <dgm:prSet/>
      <dgm:spPr/>
      <dgm:t>
        <a:bodyPr/>
        <a:lstStyle/>
        <a:p>
          <a:pPr>
            <a:defRPr cap="all"/>
          </a:pPr>
          <a:r>
            <a:rPr lang="es-CO" dirty="0" err="1"/>
            <a:t>Static</a:t>
          </a:r>
          <a:r>
            <a:rPr lang="es-CO" dirty="0"/>
            <a:t> </a:t>
          </a:r>
          <a:r>
            <a:rPr lang="es-CO" dirty="0" err="1"/>
            <a:t>getDerivedStateFromProps</a:t>
          </a:r>
          <a:r>
            <a:rPr lang="es-CO" dirty="0"/>
            <a:t>()</a:t>
          </a:r>
          <a:endParaRPr lang="en-US" dirty="0"/>
        </a:p>
      </dgm:t>
    </dgm:pt>
    <dgm:pt modelId="{47BD77AA-AA21-478D-BC90-3262203762B0}" type="parTrans" cxnId="{43461518-F4F0-4231-A393-42B2528AA6E7}">
      <dgm:prSet/>
      <dgm:spPr/>
      <dgm:t>
        <a:bodyPr/>
        <a:lstStyle/>
        <a:p>
          <a:endParaRPr lang="en-US"/>
        </a:p>
      </dgm:t>
    </dgm:pt>
    <dgm:pt modelId="{52EE9A6A-09C8-48A9-93D3-DBDC203F3A10}" type="sibTrans" cxnId="{43461518-F4F0-4231-A393-42B2528AA6E7}">
      <dgm:prSet/>
      <dgm:spPr/>
      <dgm:t>
        <a:bodyPr/>
        <a:lstStyle/>
        <a:p>
          <a:endParaRPr lang="en-US"/>
        </a:p>
      </dgm:t>
    </dgm:pt>
    <dgm:pt modelId="{BC7CB65C-BE8A-47D1-8DB4-1649A80C8759}">
      <dgm:prSet/>
      <dgm:spPr/>
      <dgm:t>
        <a:bodyPr/>
        <a:lstStyle/>
        <a:p>
          <a:pPr>
            <a:defRPr cap="all"/>
          </a:pPr>
          <a:r>
            <a:rPr lang="es-CO"/>
            <a:t>Render()</a:t>
          </a:r>
          <a:endParaRPr lang="en-US"/>
        </a:p>
      </dgm:t>
    </dgm:pt>
    <dgm:pt modelId="{526AB595-440F-48A5-86AD-07F6FB0CD6CC}" type="parTrans" cxnId="{2BC0D1D8-EB3A-4461-99E5-26979830901A}">
      <dgm:prSet/>
      <dgm:spPr/>
      <dgm:t>
        <a:bodyPr/>
        <a:lstStyle/>
        <a:p>
          <a:endParaRPr lang="en-US"/>
        </a:p>
      </dgm:t>
    </dgm:pt>
    <dgm:pt modelId="{4E9E6962-654F-43B5-8B40-0474F59F6604}" type="sibTrans" cxnId="{2BC0D1D8-EB3A-4461-99E5-26979830901A}">
      <dgm:prSet/>
      <dgm:spPr/>
      <dgm:t>
        <a:bodyPr/>
        <a:lstStyle/>
        <a:p>
          <a:endParaRPr lang="en-US"/>
        </a:p>
      </dgm:t>
    </dgm:pt>
    <dgm:pt modelId="{CBB343C7-A984-48CA-AC2E-656F0671184E}">
      <dgm:prSet/>
      <dgm:spPr/>
      <dgm:t>
        <a:bodyPr/>
        <a:lstStyle/>
        <a:p>
          <a:pPr>
            <a:defRPr cap="all"/>
          </a:pPr>
          <a:r>
            <a:rPr lang="es-CO"/>
            <a:t>componentDidMount()</a:t>
          </a:r>
          <a:endParaRPr lang="en-US"/>
        </a:p>
      </dgm:t>
    </dgm:pt>
    <dgm:pt modelId="{36B32298-1D2B-4944-8818-CDD5879861EE}" type="parTrans" cxnId="{C13B7604-9E7A-4735-97AB-EDF0FF196E0D}">
      <dgm:prSet/>
      <dgm:spPr/>
      <dgm:t>
        <a:bodyPr/>
        <a:lstStyle/>
        <a:p>
          <a:endParaRPr lang="en-US"/>
        </a:p>
      </dgm:t>
    </dgm:pt>
    <dgm:pt modelId="{BF6FE370-1F07-49BE-A60B-025F67552D4C}" type="sibTrans" cxnId="{C13B7604-9E7A-4735-97AB-EDF0FF196E0D}">
      <dgm:prSet/>
      <dgm:spPr/>
      <dgm:t>
        <a:bodyPr/>
        <a:lstStyle/>
        <a:p>
          <a:endParaRPr lang="en-US"/>
        </a:p>
      </dgm:t>
    </dgm:pt>
    <dgm:pt modelId="{6DCA1BFB-C50B-4D56-9C5F-D3FC94085F3E}" type="pres">
      <dgm:prSet presAssocID="{BA8D9DFF-6286-4585-9B6D-990EBA032E6E}" presName="root" presStyleCnt="0">
        <dgm:presLayoutVars>
          <dgm:dir/>
          <dgm:resizeHandles val="exact"/>
        </dgm:presLayoutVars>
      </dgm:prSet>
      <dgm:spPr/>
    </dgm:pt>
    <dgm:pt modelId="{A71B9398-1325-4C49-8F4A-F3AFE290C1EE}" type="pres">
      <dgm:prSet presAssocID="{DECB6798-5164-4470-8BDD-4800FFFA7B12}" presName="compNode" presStyleCnt="0"/>
      <dgm:spPr/>
    </dgm:pt>
    <dgm:pt modelId="{2071E2FF-82CF-4E3A-9CC5-8BA170F14A4B}" type="pres">
      <dgm:prSet presAssocID="{DECB6798-5164-4470-8BDD-4800FFFA7B12}" presName="iconBgRect" presStyleLbl="bgShp" presStyleIdx="0" presStyleCnt="4"/>
      <dgm:spPr/>
    </dgm:pt>
    <dgm:pt modelId="{64234D76-F3B8-4DC4-BDB2-E08654C34A7A}" type="pres">
      <dgm:prSet presAssocID="{DECB6798-5164-4470-8BDD-4800FFFA7B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 de minería"/>
        </a:ext>
      </dgm:extLst>
    </dgm:pt>
    <dgm:pt modelId="{C372BFFF-EA08-4553-82E8-D882FD411E3C}" type="pres">
      <dgm:prSet presAssocID="{DECB6798-5164-4470-8BDD-4800FFFA7B12}" presName="spaceRect" presStyleCnt="0"/>
      <dgm:spPr/>
    </dgm:pt>
    <dgm:pt modelId="{C943E2CA-50F3-4B7B-ABDD-E8037D43E675}" type="pres">
      <dgm:prSet presAssocID="{DECB6798-5164-4470-8BDD-4800FFFA7B12}" presName="textRect" presStyleLbl="revTx" presStyleIdx="0" presStyleCnt="4">
        <dgm:presLayoutVars>
          <dgm:chMax val="1"/>
          <dgm:chPref val="1"/>
        </dgm:presLayoutVars>
      </dgm:prSet>
      <dgm:spPr/>
    </dgm:pt>
    <dgm:pt modelId="{525E26E4-2AAD-4A0B-918E-E870298087B2}" type="pres">
      <dgm:prSet presAssocID="{57BA7C79-9AF4-4FB6-A234-BE13D29EB0D1}" presName="sibTrans" presStyleCnt="0"/>
      <dgm:spPr/>
    </dgm:pt>
    <dgm:pt modelId="{B7433AAF-8503-49D4-B6B4-7CB68CC11F00}" type="pres">
      <dgm:prSet presAssocID="{88A69983-3C95-4693-A66C-9E9ED878AA72}" presName="compNode" presStyleCnt="0"/>
      <dgm:spPr/>
    </dgm:pt>
    <dgm:pt modelId="{AFFA3D96-9248-4136-858E-4A30FE401B0B}" type="pres">
      <dgm:prSet presAssocID="{88A69983-3C95-4693-A66C-9E9ED878AA72}" presName="iconBgRect" presStyleLbl="bgShp" presStyleIdx="1" presStyleCnt="4"/>
      <dgm:spPr/>
    </dgm:pt>
    <dgm:pt modelId="{9AC406B7-4B2A-4C78-BC40-FDA3C14E9C75}" type="pres">
      <dgm:prSet presAssocID="{88A69983-3C95-4693-A66C-9E9ED878AA72}" presName="iconRect" presStyleLbl="node1" presStyleIdx="1" presStyleCnt="4" custLinFactNeighborX="-5480" custLinFactNeighborY="-182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ual de estrategia"/>
        </a:ext>
      </dgm:extLst>
    </dgm:pt>
    <dgm:pt modelId="{CA65E6CB-64C2-45DC-822A-5783F36B70F3}" type="pres">
      <dgm:prSet presAssocID="{88A69983-3C95-4693-A66C-9E9ED878AA72}" presName="spaceRect" presStyleCnt="0"/>
      <dgm:spPr/>
    </dgm:pt>
    <dgm:pt modelId="{3A2DA752-B630-4F3F-992D-00C2EBADDE23}" type="pres">
      <dgm:prSet presAssocID="{88A69983-3C95-4693-A66C-9E9ED878AA72}" presName="textRect" presStyleLbl="revTx" presStyleIdx="1" presStyleCnt="4" custScaleX="117500">
        <dgm:presLayoutVars>
          <dgm:chMax val="1"/>
          <dgm:chPref val="1"/>
        </dgm:presLayoutVars>
      </dgm:prSet>
      <dgm:spPr/>
    </dgm:pt>
    <dgm:pt modelId="{E22873E8-7816-4ED5-BBF8-E25D31B0E965}" type="pres">
      <dgm:prSet presAssocID="{52EE9A6A-09C8-48A9-93D3-DBDC203F3A10}" presName="sibTrans" presStyleCnt="0"/>
      <dgm:spPr/>
    </dgm:pt>
    <dgm:pt modelId="{1352F91A-B97C-49BC-9546-E560BC951201}" type="pres">
      <dgm:prSet presAssocID="{BC7CB65C-BE8A-47D1-8DB4-1649A80C8759}" presName="compNode" presStyleCnt="0"/>
      <dgm:spPr/>
    </dgm:pt>
    <dgm:pt modelId="{954F7C35-87D1-4649-88B1-CF1830DEC1EC}" type="pres">
      <dgm:prSet presAssocID="{BC7CB65C-BE8A-47D1-8DB4-1649A80C8759}" presName="iconBgRect" presStyleLbl="bgShp" presStyleIdx="2" presStyleCnt="4"/>
      <dgm:spPr/>
    </dgm:pt>
    <dgm:pt modelId="{C564DA83-7CC6-4776-B026-4707E35C26A5}" type="pres">
      <dgm:prSet presAssocID="{BC7CB65C-BE8A-47D1-8DB4-1649A80C87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phone"/>
        </a:ext>
      </dgm:extLst>
    </dgm:pt>
    <dgm:pt modelId="{5C0BA73C-D3C7-4331-9EF7-96A4BBA353C7}" type="pres">
      <dgm:prSet presAssocID="{BC7CB65C-BE8A-47D1-8DB4-1649A80C8759}" presName="spaceRect" presStyleCnt="0"/>
      <dgm:spPr/>
    </dgm:pt>
    <dgm:pt modelId="{CF719D69-3E33-4925-9B26-1847ECFEBBCE}" type="pres">
      <dgm:prSet presAssocID="{BC7CB65C-BE8A-47D1-8DB4-1649A80C8759}" presName="textRect" presStyleLbl="revTx" presStyleIdx="2" presStyleCnt="4">
        <dgm:presLayoutVars>
          <dgm:chMax val="1"/>
          <dgm:chPref val="1"/>
        </dgm:presLayoutVars>
      </dgm:prSet>
      <dgm:spPr/>
    </dgm:pt>
    <dgm:pt modelId="{02818B32-D53E-4EBF-B888-6480C6639987}" type="pres">
      <dgm:prSet presAssocID="{4E9E6962-654F-43B5-8B40-0474F59F6604}" presName="sibTrans" presStyleCnt="0"/>
      <dgm:spPr/>
    </dgm:pt>
    <dgm:pt modelId="{BC0E3788-C006-4927-A9D4-338AEA5F2167}" type="pres">
      <dgm:prSet presAssocID="{CBB343C7-A984-48CA-AC2E-656F0671184E}" presName="compNode" presStyleCnt="0"/>
      <dgm:spPr/>
    </dgm:pt>
    <dgm:pt modelId="{39BEDA98-1BD1-4A14-BE40-493B5062D50F}" type="pres">
      <dgm:prSet presAssocID="{CBB343C7-A984-48CA-AC2E-656F0671184E}" presName="iconBgRect" presStyleLbl="bgShp" presStyleIdx="3" presStyleCnt="4"/>
      <dgm:spPr/>
    </dgm:pt>
    <dgm:pt modelId="{82999F93-3815-4E35-A240-B4040E8C3F11}" type="pres">
      <dgm:prSet presAssocID="{CBB343C7-A984-48CA-AC2E-656F067118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ción con lista de comprobación"/>
        </a:ext>
      </dgm:extLst>
    </dgm:pt>
    <dgm:pt modelId="{B12B2B72-F69C-4141-A346-32BE013EBA97}" type="pres">
      <dgm:prSet presAssocID="{CBB343C7-A984-48CA-AC2E-656F0671184E}" presName="spaceRect" presStyleCnt="0"/>
      <dgm:spPr/>
    </dgm:pt>
    <dgm:pt modelId="{D3BB0733-E809-4C9B-A964-A35A26DB5B26}" type="pres">
      <dgm:prSet presAssocID="{CBB343C7-A984-48CA-AC2E-656F0671184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13B7604-9E7A-4735-97AB-EDF0FF196E0D}" srcId="{BA8D9DFF-6286-4585-9B6D-990EBA032E6E}" destId="{CBB343C7-A984-48CA-AC2E-656F0671184E}" srcOrd="3" destOrd="0" parTransId="{36B32298-1D2B-4944-8818-CDD5879861EE}" sibTransId="{BF6FE370-1F07-49BE-A60B-025F67552D4C}"/>
    <dgm:cxn modelId="{0D939908-6ED7-4546-9B52-3611DA9CAF5D}" type="presOf" srcId="{BA8D9DFF-6286-4585-9B6D-990EBA032E6E}" destId="{6DCA1BFB-C50B-4D56-9C5F-D3FC94085F3E}" srcOrd="0" destOrd="0" presId="urn:microsoft.com/office/officeart/2018/5/layout/IconCircleLabelList"/>
    <dgm:cxn modelId="{3C85D80F-7496-4D7E-812D-0C390C466503}" type="presOf" srcId="{DECB6798-5164-4470-8BDD-4800FFFA7B12}" destId="{C943E2CA-50F3-4B7B-ABDD-E8037D43E675}" srcOrd="0" destOrd="0" presId="urn:microsoft.com/office/officeart/2018/5/layout/IconCircleLabelList"/>
    <dgm:cxn modelId="{43461518-F4F0-4231-A393-42B2528AA6E7}" srcId="{BA8D9DFF-6286-4585-9B6D-990EBA032E6E}" destId="{88A69983-3C95-4693-A66C-9E9ED878AA72}" srcOrd="1" destOrd="0" parTransId="{47BD77AA-AA21-478D-BC90-3262203762B0}" sibTransId="{52EE9A6A-09C8-48A9-93D3-DBDC203F3A10}"/>
    <dgm:cxn modelId="{544D3053-33A6-4346-B295-B1273AC61DC7}" type="presOf" srcId="{88A69983-3C95-4693-A66C-9E9ED878AA72}" destId="{3A2DA752-B630-4F3F-992D-00C2EBADDE23}" srcOrd="0" destOrd="0" presId="urn:microsoft.com/office/officeart/2018/5/layout/IconCircleLabelList"/>
    <dgm:cxn modelId="{DE03F190-8D97-447A-BDAE-3BB66B3B3F9F}" type="presOf" srcId="{BC7CB65C-BE8A-47D1-8DB4-1649A80C8759}" destId="{CF719D69-3E33-4925-9B26-1847ECFEBBCE}" srcOrd="0" destOrd="0" presId="urn:microsoft.com/office/officeart/2018/5/layout/IconCircleLabelList"/>
    <dgm:cxn modelId="{2BC0D1D8-EB3A-4461-99E5-26979830901A}" srcId="{BA8D9DFF-6286-4585-9B6D-990EBA032E6E}" destId="{BC7CB65C-BE8A-47D1-8DB4-1649A80C8759}" srcOrd="2" destOrd="0" parTransId="{526AB595-440F-48A5-86AD-07F6FB0CD6CC}" sibTransId="{4E9E6962-654F-43B5-8B40-0474F59F6604}"/>
    <dgm:cxn modelId="{B525F7E3-3340-4BA6-A048-8D2572F57EF6}" srcId="{BA8D9DFF-6286-4585-9B6D-990EBA032E6E}" destId="{DECB6798-5164-4470-8BDD-4800FFFA7B12}" srcOrd="0" destOrd="0" parTransId="{70B36F03-A9DA-40CA-A0B2-4274404C6E0F}" sibTransId="{57BA7C79-9AF4-4FB6-A234-BE13D29EB0D1}"/>
    <dgm:cxn modelId="{ED0C81EF-C91B-4D73-B546-1625EF9DDAD2}" type="presOf" srcId="{CBB343C7-A984-48CA-AC2E-656F0671184E}" destId="{D3BB0733-E809-4C9B-A964-A35A26DB5B26}" srcOrd="0" destOrd="0" presId="urn:microsoft.com/office/officeart/2018/5/layout/IconCircleLabelList"/>
    <dgm:cxn modelId="{03458ECB-625E-4E9D-9DC4-00CEBD6713BD}" type="presParOf" srcId="{6DCA1BFB-C50B-4D56-9C5F-D3FC94085F3E}" destId="{A71B9398-1325-4C49-8F4A-F3AFE290C1EE}" srcOrd="0" destOrd="0" presId="urn:microsoft.com/office/officeart/2018/5/layout/IconCircleLabelList"/>
    <dgm:cxn modelId="{DADD317F-167D-4479-AA0B-4FFD3BDE55E0}" type="presParOf" srcId="{A71B9398-1325-4C49-8F4A-F3AFE290C1EE}" destId="{2071E2FF-82CF-4E3A-9CC5-8BA170F14A4B}" srcOrd="0" destOrd="0" presId="urn:microsoft.com/office/officeart/2018/5/layout/IconCircleLabelList"/>
    <dgm:cxn modelId="{9337A49D-DEE4-43EA-AC20-EC8D0403E402}" type="presParOf" srcId="{A71B9398-1325-4C49-8F4A-F3AFE290C1EE}" destId="{64234D76-F3B8-4DC4-BDB2-E08654C34A7A}" srcOrd="1" destOrd="0" presId="urn:microsoft.com/office/officeart/2018/5/layout/IconCircleLabelList"/>
    <dgm:cxn modelId="{9B706B98-9003-417A-B18C-F6324F6D100B}" type="presParOf" srcId="{A71B9398-1325-4C49-8F4A-F3AFE290C1EE}" destId="{C372BFFF-EA08-4553-82E8-D882FD411E3C}" srcOrd="2" destOrd="0" presId="urn:microsoft.com/office/officeart/2018/5/layout/IconCircleLabelList"/>
    <dgm:cxn modelId="{DF133DEF-0143-468B-B075-0BC31714F018}" type="presParOf" srcId="{A71B9398-1325-4C49-8F4A-F3AFE290C1EE}" destId="{C943E2CA-50F3-4B7B-ABDD-E8037D43E675}" srcOrd="3" destOrd="0" presId="urn:microsoft.com/office/officeart/2018/5/layout/IconCircleLabelList"/>
    <dgm:cxn modelId="{62E51DE3-3E2A-4C28-85A2-BEC6B1A5D8A3}" type="presParOf" srcId="{6DCA1BFB-C50B-4D56-9C5F-D3FC94085F3E}" destId="{525E26E4-2AAD-4A0B-918E-E870298087B2}" srcOrd="1" destOrd="0" presId="urn:microsoft.com/office/officeart/2018/5/layout/IconCircleLabelList"/>
    <dgm:cxn modelId="{4FA88946-4FB4-439F-BD8A-C1445C46B74C}" type="presParOf" srcId="{6DCA1BFB-C50B-4D56-9C5F-D3FC94085F3E}" destId="{B7433AAF-8503-49D4-B6B4-7CB68CC11F00}" srcOrd="2" destOrd="0" presId="urn:microsoft.com/office/officeart/2018/5/layout/IconCircleLabelList"/>
    <dgm:cxn modelId="{8027C0C6-A191-4835-A018-6E0378F77080}" type="presParOf" srcId="{B7433AAF-8503-49D4-B6B4-7CB68CC11F00}" destId="{AFFA3D96-9248-4136-858E-4A30FE401B0B}" srcOrd="0" destOrd="0" presId="urn:microsoft.com/office/officeart/2018/5/layout/IconCircleLabelList"/>
    <dgm:cxn modelId="{7ECBCE6B-C07D-4D42-9F3F-39F0AC4A54C5}" type="presParOf" srcId="{B7433AAF-8503-49D4-B6B4-7CB68CC11F00}" destId="{9AC406B7-4B2A-4C78-BC40-FDA3C14E9C75}" srcOrd="1" destOrd="0" presId="urn:microsoft.com/office/officeart/2018/5/layout/IconCircleLabelList"/>
    <dgm:cxn modelId="{2B6C9C94-4B0D-4CDD-9E52-1676DDC8E3F6}" type="presParOf" srcId="{B7433AAF-8503-49D4-B6B4-7CB68CC11F00}" destId="{CA65E6CB-64C2-45DC-822A-5783F36B70F3}" srcOrd="2" destOrd="0" presId="urn:microsoft.com/office/officeart/2018/5/layout/IconCircleLabelList"/>
    <dgm:cxn modelId="{7A32A431-0D3D-4BF4-A450-0B930B318C1F}" type="presParOf" srcId="{B7433AAF-8503-49D4-B6B4-7CB68CC11F00}" destId="{3A2DA752-B630-4F3F-992D-00C2EBADDE23}" srcOrd="3" destOrd="0" presId="urn:microsoft.com/office/officeart/2018/5/layout/IconCircleLabelList"/>
    <dgm:cxn modelId="{1B364B67-69D6-4712-B449-5E3594FA38DB}" type="presParOf" srcId="{6DCA1BFB-C50B-4D56-9C5F-D3FC94085F3E}" destId="{E22873E8-7816-4ED5-BBF8-E25D31B0E965}" srcOrd="3" destOrd="0" presId="urn:microsoft.com/office/officeart/2018/5/layout/IconCircleLabelList"/>
    <dgm:cxn modelId="{C58226E8-B5B8-44E9-9795-2950072EA4AB}" type="presParOf" srcId="{6DCA1BFB-C50B-4D56-9C5F-D3FC94085F3E}" destId="{1352F91A-B97C-49BC-9546-E560BC951201}" srcOrd="4" destOrd="0" presId="urn:microsoft.com/office/officeart/2018/5/layout/IconCircleLabelList"/>
    <dgm:cxn modelId="{B585A24E-1070-4E86-BA26-16C16E25E332}" type="presParOf" srcId="{1352F91A-B97C-49BC-9546-E560BC951201}" destId="{954F7C35-87D1-4649-88B1-CF1830DEC1EC}" srcOrd="0" destOrd="0" presId="urn:microsoft.com/office/officeart/2018/5/layout/IconCircleLabelList"/>
    <dgm:cxn modelId="{83FB7BA0-8CEB-461A-B587-64C5E330565B}" type="presParOf" srcId="{1352F91A-B97C-49BC-9546-E560BC951201}" destId="{C564DA83-7CC6-4776-B026-4707E35C26A5}" srcOrd="1" destOrd="0" presId="urn:microsoft.com/office/officeart/2018/5/layout/IconCircleLabelList"/>
    <dgm:cxn modelId="{F7E223AC-CF78-4352-A1A5-3A7C75EBEC26}" type="presParOf" srcId="{1352F91A-B97C-49BC-9546-E560BC951201}" destId="{5C0BA73C-D3C7-4331-9EF7-96A4BBA353C7}" srcOrd="2" destOrd="0" presId="urn:microsoft.com/office/officeart/2018/5/layout/IconCircleLabelList"/>
    <dgm:cxn modelId="{D0B9CDEB-9FEB-420F-9EDA-FC411F30B213}" type="presParOf" srcId="{1352F91A-B97C-49BC-9546-E560BC951201}" destId="{CF719D69-3E33-4925-9B26-1847ECFEBBCE}" srcOrd="3" destOrd="0" presId="urn:microsoft.com/office/officeart/2018/5/layout/IconCircleLabelList"/>
    <dgm:cxn modelId="{A349339A-1635-4204-8DB9-19836BFFC0CE}" type="presParOf" srcId="{6DCA1BFB-C50B-4D56-9C5F-D3FC94085F3E}" destId="{02818B32-D53E-4EBF-B888-6480C6639987}" srcOrd="5" destOrd="0" presId="urn:microsoft.com/office/officeart/2018/5/layout/IconCircleLabelList"/>
    <dgm:cxn modelId="{7B4B378F-6CB7-426B-8CF8-8A00F85D853C}" type="presParOf" srcId="{6DCA1BFB-C50B-4D56-9C5F-D3FC94085F3E}" destId="{BC0E3788-C006-4927-A9D4-338AEA5F2167}" srcOrd="6" destOrd="0" presId="urn:microsoft.com/office/officeart/2018/5/layout/IconCircleLabelList"/>
    <dgm:cxn modelId="{711444EC-A79D-4AC6-8389-5EEFD45DC321}" type="presParOf" srcId="{BC0E3788-C006-4927-A9D4-338AEA5F2167}" destId="{39BEDA98-1BD1-4A14-BE40-493B5062D50F}" srcOrd="0" destOrd="0" presId="urn:microsoft.com/office/officeart/2018/5/layout/IconCircleLabelList"/>
    <dgm:cxn modelId="{EBCF2D21-7C89-440A-9918-4F45F73A0E8B}" type="presParOf" srcId="{BC0E3788-C006-4927-A9D4-338AEA5F2167}" destId="{82999F93-3815-4E35-A240-B4040E8C3F11}" srcOrd="1" destOrd="0" presId="urn:microsoft.com/office/officeart/2018/5/layout/IconCircleLabelList"/>
    <dgm:cxn modelId="{54F9E1FB-C6B1-4307-92CD-0FF0904703F8}" type="presParOf" srcId="{BC0E3788-C006-4927-A9D4-338AEA5F2167}" destId="{B12B2B72-F69C-4141-A346-32BE013EBA97}" srcOrd="2" destOrd="0" presId="urn:microsoft.com/office/officeart/2018/5/layout/IconCircleLabelList"/>
    <dgm:cxn modelId="{9515CEC5-726F-40A1-A1E5-69B7A9C4EBB7}" type="presParOf" srcId="{BC0E3788-C006-4927-A9D4-338AEA5F2167}" destId="{D3BB0733-E809-4C9B-A964-A35A26DB5B2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EAD1E-B42A-460C-AB98-E969646A7EF3}">
      <dsp:nvSpPr>
        <dsp:cNvPr id="0" name=""/>
        <dsp:cNvSpPr/>
      </dsp:nvSpPr>
      <dsp:spPr>
        <a:xfrm>
          <a:off x="989778" y="465986"/>
          <a:ext cx="1264867" cy="12648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54226-2825-46F9-B4AB-534C690B13B1}">
      <dsp:nvSpPr>
        <dsp:cNvPr id="0" name=""/>
        <dsp:cNvSpPr/>
      </dsp:nvSpPr>
      <dsp:spPr>
        <a:xfrm>
          <a:off x="1259340" y="735548"/>
          <a:ext cx="725743" cy="725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1CA95-E25B-4A49-9709-C4BE271E3D09}">
      <dsp:nvSpPr>
        <dsp:cNvPr id="0" name=""/>
        <dsp:cNvSpPr/>
      </dsp:nvSpPr>
      <dsp:spPr>
        <a:xfrm>
          <a:off x="585436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700" kern="1200" dirty="0"/>
            <a:t>David Vanegas</a:t>
          </a:r>
          <a:endParaRPr lang="en-US" sz="1700" kern="1200" dirty="0"/>
        </a:p>
      </dsp:txBody>
      <dsp:txXfrm>
        <a:off x="585436" y="2124829"/>
        <a:ext cx="2073553" cy="720000"/>
      </dsp:txXfrm>
    </dsp:sp>
    <dsp:sp modelId="{9703B90B-9F0A-472C-BD51-EB7E2940C77C}">
      <dsp:nvSpPr>
        <dsp:cNvPr id="0" name=""/>
        <dsp:cNvSpPr/>
      </dsp:nvSpPr>
      <dsp:spPr>
        <a:xfrm>
          <a:off x="3426203" y="465986"/>
          <a:ext cx="1264867" cy="12648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A782C-172B-4836-BDF0-35EE583D98B1}">
      <dsp:nvSpPr>
        <dsp:cNvPr id="0" name=""/>
        <dsp:cNvSpPr/>
      </dsp:nvSpPr>
      <dsp:spPr>
        <a:xfrm>
          <a:off x="3695765" y="735548"/>
          <a:ext cx="725743" cy="725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EFECB-95B2-48B7-81B6-D70D4C118149}">
      <dsp:nvSpPr>
        <dsp:cNvPr id="0" name=""/>
        <dsp:cNvSpPr/>
      </dsp:nvSpPr>
      <dsp:spPr>
        <a:xfrm>
          <a:off x="3021860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700" kern="1200"/>
            <a:t>Full Stack Developer</a:t>
          </a:r>
          <a:endParaRPr lang="en-US" sz="1700" kern="1200"/>
        </a:p>
      </dsp:txBody>
      <dsp:txXfrm>
        <a:off x="3021860" y="2124829"/>
        <a:ext cx="2073553" cy="720000"/>
      </dsp:txXfrm>
    </dsp:sp>
    <dsp:sp modelId="{7982F2BA-A27E-45EC-B746-B64EE7B34515}">
      <dsp:nvSpPr>
        <dsp:cNvPr id="0" name=""/>
        <dsp:cNvSpPr/>
      </dsp:nvSpPr>
      <dsp:spPr>
        <a:xfrm>
          <a:off x="5862628" y="465986"/>
          <a:ext cx="1264867" cy="12648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7FF16-F2EF-431C-917A-D8E992FACB12}">
      <dsp:nvSpPr>
        <dsp:cNvPr id="0" name=""/>
        <dsp:cNvSpPr/>
      </dsp:nvSpPr>
      <dsp:spPr>
        <a:xfrm>
          <a:off x="6132190" y="735548"/>
          <a:ext cx="725743" cy="725743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6F640-3F52-4F3D-B1C0-11A5457C82EB}">
      <dsp:nvSpPr>
        <dsp:cNvPr id="0" name=""/>
        <dsp:cNvSpPr/>
      </dsp:nvSpPr>
      <dsp:spPr>
        <a:xfrm>
          <a:off x="5458285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700" kern="1200" dirty="0"/>
            <a:t>Organizador y Sponsor de </a:t>
          </a:r>
          <a:r>
            <a:rPr lang="es-CO" sz="1700" kern="1200" dirty="0" err="1"/>
            <a:t>Rails</a:t>
          </a:r>
          <a:r>
            <a:rPr lang="es-CO" sz="1700" kern="1200" dirty="0"/>
            <a:t> </a:t>
          </a:r>
          <a:r>
            <a:rPr lang="es-CO" sz="1700" kern="1200" dirty="0" err="1"/>
            <a:t>Girls</a:t>
          </a:r>
          <a:r>
            <a:rPr lang="es-CO" sz="1700" kern="1200" dirty="0"/>
            <a:t> Cali</a:t>
          </a:r>
          <a:endParaRPr lang="en-US" sz="1700" kern="1200" dirty="0"/>
        </a:p>
      </dsp:txBody>
      <dsp:txXfrm>
        <a:off x="5458285" y="2124829"/>
        <a:ext cx="2073553" cy="720000"/>
      </dsp:txXfrm>
    </dsp:sp>
    <dsp:sp modelId="{7C593CC5-624D-4F2F-BC5D-4557E2CCD5D1}">
      <dsp:nvSpPr>
        <dsp:cNvPr id="0" name=""/>
        <dsp:cNvSpPr/>
      </dsp:nvSpPr>
      <dsp:spPr>
        <a:xfrm>
          <a:off x="8299053" y="465986"/>
          <a:ext cx="1264867" cy="12648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C3A8F-B5FD-4601-B9A1-85F2191C8D3C}">
      <dsp:nvSpPr>
        <dsp:cNvPr id="0" name=""/>
        <dsp:cNvSpPr/>
      </dsp:nvSpPr>
      <dsp:spPr>
        <a:xfrm>
          <a:off x="8564740" y="739424"/>
          <a:ext cx="725743" cy="725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A0776-01F8-4DD2-B935-0C238022902F}">
      <dsp:nvSpPr>
        <dsp:cNvPr id="0" name=""/>
        <dsp:cNvSpPr/>
      </dsp:nvSpPr>
      <dsp:spPr>
        <a:xfrm>
          <a:off x="7894710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700" kern="1200" dirty="0"/>
            <a:t>MIEMBRO CALI RUBY</a:t>
          </a:r>
          <a:endParaRPr lang="en-US" sz="1700" kern="1200" dirty="0"/>
        </a:p>
      </dsp:txBody>
      <dsp:txXfrm>
        <a:off x="7894710" y="2124829"/>
        <a:ext cx="207355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49D20-227A-45C1-8CED-C51EDE47CCAC}">
      <dsp:nvSpPr>
        <dsp:cNvPr id="0" name=""/>
        <dsp:cNvSpPr/>
      </dsp:nvSpPr>
      <dsp:spPr>
        <a:xfrm>
          <a:off x="66218" y="1652"/>
          <a:ext cx="4466255" cy="2836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81BDA9-19BA-4DFB-9645-17F79E8E94C0}">
      <dsp:nvSpPr>
        <dsp:cNvPr id="0" name=""/>
        <dsp:cNvSpPr/>
      </dsp:nvSpPr>
      <dsp:spPr>
        <a:xfrm>
          <a:off x="562468" y="473090"/>
          <a:ext cx="4466255" cy="2836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5600" kern="1200" dirty="0" err="1"/>
            <a:t>Node</a:t>
          </a:r>
          <a:endParaRPr lang="es-CO" sz="5600" kern="1200" dirty="0"/>
        </a:p>
      </dsp:txBody>
      <dsp:txXfrm>
        <a:off x="645534" y="556156"/>
        <a:ext cx="4300123" cy="2669940"/>
      </dsp:txXfrm>
    </dsp:sp>
    <dsp:sp modelId="{758ECAD0-50A0-4D7A-83FC-92E35B5D1798}">
      <dsp:nvSpPr>
        <dsp:cNvPr id="0" name=""/>
        <dsp:cNvSpPr/>
      </dsp:nvSpPr>
      <dsp:spPr>
        <a:xfrm>
          <a:off x="5524975" y="1652"/>
          <a:ext cx="4466255" cy="2836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7F4983-C685-4362-9927-4B7B63834B61}">
      <dsp:nvSpPr>
        <dsp:cNvPr id="0" name=""/>
        <dsp:cNvSpPr/>
      </dsp:nvSpPr>
      <dsp:spPr>
        <a:xfrm>
          <a:off x="6021225" y="473090"/>
          <a:ext cx="4466255" cy="2836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5600" kern="1200"/>
            <a:t>create-react-app</a:t>
          </a:r>
          <a:endParaRPr lang="en-US" sz="5600" kern="1200"/>
        </a:p>
      </dsp:txBody>
      <dsp:txXfrm>
        <a:off x="6104291" y="556156"/>
        <a:ext cx="4300123" cy="2669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1E2FF-82CF-4E3A-9CC5-8BA170F14A4B}">
      <dsp:nvSpPr>
        <dsp:cNvPr id="0" name=""/>
        <dsp:cNvSpPr/>
      </dsp:nvSpPr>
      <dsp:spPr>
        <a:xfrm>
          <a:off x="808343" y="465986"/>
          <a:ext cx="1264867" cy="12648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34D76-F3B8-4DC4-BDB2-E08654C34A7A}">
      <dsp:nvSpPr>
        <dsp:cNvPr id="0" name=""/>
        <dsp:cNvSpPr/>
      </dsp:nvSpPr>
      <dsp:spPr>
        <a:xfrm>
          <a:off x="1077904" y="735548"/>
          <a:ext cx="725743" cy="725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3E2CA-50F3-4B7B-ABDD-E8037D43E675}">
      <dsp:nvSpPr>
        <dsp:cNvPr id="0" name=""/>
        <dsp:cNvSpPr/>
      </dsp:nvSpPr>
      <dsp:spPr>
        <a:xfrm>
          <a:off x="404000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200" kern="1200"/>
            <a:t>Constructor()</a:t>
          </a:r>
          <a:endParaRPr lang="en-US" sz="1200" kern="1200"/>
        </a:p>
      </dsp:txBody>
      <dsp:txXfrm>
        <a:off x="404000" y="2124829"/>
        <a:ext cx="2073553" cy="720000"/>
      </dsp:txXfrm>
    </dsp:sp>
    <dsp:sp modelId="{AFFA3D96-9248-4136-858E-4A30FE401B0B}">
      <dsp:nvSpPr>
        <dsp:cNvPr id="0" name=""/>
        <dsp:cNvSpPr/>
      </dsp:nvSpPr>
      <dsp:spPr>
        <a:xfrm>
          <a:off x="3426203" y="465986"/>
          <a:ext cx="1264867" cy="12648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406B7-4B2A-4C78-BC40-FDA3C14E9C75}">
      <dsp:nvSpPr>
        <dsp:cNvPr id="0" name=""/>
        <dsp:cNvSpPr/>
      </dsp:nvSpPr>
      <dsp:spPr>
        <a:xfrm>
          <a:off x="3655994" y="722296"/>
          <a:ext cx="725743" cy="725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DA752-B630-4F3F-992D-00C2EBADDE23}">
      <dsp:nvSpPr>
        <dsp:cNvPr id="0" name=""/>
        <dsp:cNvSpPr/>
      </dsp:nvSpPr>
      <dsp:spPr>
        <a:xfrm>
          <a:off x="2840425" y="2124829"/>
          <a:ext cx="24364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200" kern="1200" dirty="0" err="1"/>
            <a:t>Static</a:t>
          </a:r>
          <a:r>
            <a:rPr lang="es-CO" sz="1200" kern="1200" dirty="0"/>
            <a:t> </a:t>
          </a:r>
          <a:r>
            <a:rPr lang="es-CO" sz="1200" kern="1200" dirty="0" err="1"/>
            <a:t>getDerivedStateFromProps</a:t>
          </a:r>
          <a:r>
            <a:rPr lang="es-CO" sz="1200" kern="1200" dirty="0"/>
            <a:t>()</a:t>
          </a:r>
          <a:endParaRPr lang="en-US" sz="1200" kern="1200" dirty="0"/>
        </a:p>
      </dsp:txBody>
      <dsp:txXfrm>
        <a:off x="2840425" y="2124829"/>
        <a:ext cx="2436424" cy="720000"/>
      </dsp:txXfrm>
    </dsp:sp>
    <dsp:sp modelId="{954F7C35-87D1-4649-88B1-CF1830DEC1EC}">
      <dsp:nvSpPr>
        <dsp:cNvPr id="0" name=""/>
        <dsp:cNvSpPr/>
      </dsp:nvSpPr>
      <dsp:spPr>
        <a:xfrm>
          <a:off x="6044064" y="465986"/>
          <a:ext cx="1264867" cy="12648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4DA83-7CC6-4776-B026-4707E35C26A5}">
      <dsp:nvSpPr>
        <dsp:cNvPr id="0" name=""/>
        <dsp:cNvSpPr/>
      </dsp:nvSpPr>
      <dsp:spPr>
        <a:xfrm>
          <a:off x="6313626" y="735548"/>
          <a:ext cx="725743" cy="725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19D69-3E33-4925-9B26-1847ECFEBBCE}">
      <dsp:nvSpPr>
        <dsp:cNvPr id="0" name=""/>
        <dsp:cNvSpPr/>
      </dsp:nvSpPr>
      <dsp:spPr>
        <a:xfrm>
          <a:off x="5639721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200" kern="1200"/>
            <a:t>Render()</a:t>
          </a:r>
          <a:endParaRPr lang="en-US" sz="1200" kern="1200"/>
        </a:p>
      </dsp:txBody>
      <dsp:txXfrm>
        <a:off x="5639721" y="2124829"/>
        <a:ext cx="2073553" cy="720000"/>
      </dsp:txXfrm>
    </dsp:sp>
    <dsp:sp modelId="{39BEDA98-1BD1-4A14-BE40-493B5062D50F}">
      <dsp:nvSpPr>
        <dsp:cNvPr id="0" name=""/>
        <dsp:cNvSpPr/>
      </dsp:nvSpPr>
      <dsp:spPr>
        <a:xfrm>
          <a:off x="8480489" y="465986"/>
          <a:ext cx="1264867" cy="12648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99F93-3815-4E35-A240-B4040E8C3F11}">
      <dsp:nvSpPr>
        <dsp:cNvPr id="0" name=""/>
        <dsp:cNvSpPr/>
      </dsp:nvSpPr>
      <dsp:spPr>
        <a:xfrm>
          <a:off x="8750051" y="735548"/>
          <a:ext cx="725743" cy="725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B0733-E809-4C9B-A964-A35A26DB5B26}">
      <dsp:nvSpPr>
        <dsp:cNvPr id="0" name=""/>
        <dsp:cNvSpPr/>
      </dsp:nvSpPr>
      <dsp:spPr>
        <a:xfrm>
          <a:off x="8076146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200" kern="1200"/>
            <a:t>componentDidMount()</a:t>
          </a:r>
          <a:endParaRPr lang="en-US" sz="1200" kern="1200"/>
        </a:p>
      </dsp:txBody>
      <dsp:txXfrm>
        <a:off x="8076146" y="2124829"/>
        <a:ext cx="207355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1.svg"/><Relationship Id="rId7" Type="http://schemas.openxmlformats.org/officeDocument/2006/relationships/image" Target="../media/image3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6.svg"/><Relationship Id="rId5" Type="http://schemas.openxmlformats.org/officeDocument/2006/relationships/image" Target="../media/image32.svg"/><Relationship Id="rId10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34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sv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44D336F-ECA7-4498-A4E6-4927B8594F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24" b="264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B0C62E-5E1B-4D3D-BAA8-DD6375ADE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s-CO" dirty="0"/>
              <a:t>INICIANDO EN REACT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04843F-1390-4786-8354-5C9DDC17A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s-CO" dirty="0"/>
              <a:t>Por: DAVID VANEGAS</a:t>
            </a:r>
          </a:p>
        </p:txBody>
      </p:sp>
    </p:spTree>
    <p:extLst>
      <p:ext uri="{BB962C8B-B14F-4D97-AF65-F5344CB8AC3E}">
        <p14:creationId xmlns:p14="http://schemas.microsoft.com/office/powerpoint/2010/main" val="79383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9F2B9-FE4B-4684-9B4E-53EA0F96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 a JSX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61D64D-0CE7-483C-8174-248167B7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código que se ejecuta en el render (o lo que se retorna en los </a:t>
            </a:r>
            <a:r>
              <a:rPr lang="es-CO" dirty="0" err="1"/>
              <a:t>stateless</a:t>
            </a:r>
            <a:r>
              <a:rPr lang="es-CO" dirty="0"/>
              <a:t> </a:t>
            </a:r>
            <a:r>
              <a:rPr lang="es-CO" dirty="0" err="1"/>
              <a:t>components</a:t>
            </a:r>
            <a:r>
              <a:rPr lang="es-CO" dirty="0"/>
              <a:t>)</a:t>
            </a:r>
          </a:p>
          <a:p>
            <a:r>
              <a:rPr lang="es-CO" dirty="0"/>
              <a:t>Es una extensión de </a:t>
            </a:r>
            <a:r>
              <a:rPr lang="es-CO" dirty="0" err="1"/>
              <a:t>javascript</a:t>
            </a:r>
            <a:r>
              <a:rPr lang="es-CO" dirty="0"/>
              <a:t> creada por Facebook para su librería </a:t>
            </a:r>
            <a:r>
              <a:rPr lang="es-CO" dirty="0" err="1"/>
              <a:t>React</a:t>
            </a:r>
            <a:endParaRPr lang="es-CO" dirty="0"/>
          </a:p>
          <a:p>
            <a:r>
              <a:rPr lang="es-CO" dirty="0"/>
              <a:t>NO es HTML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98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9F2B9-FE4B-4684-9B4E-53EA0F96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Virtual DOM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0DFEA12-1E6C-45D4-BCCB-2DCD016DF00B}"/>
              </a:ext>
            </a:extLst>
          </p:cNvPr>
          <p:cNvSpPr/>
          <p:nvPr/>
        </p:nvSpPr>
        <p:spPr>
          <a:xfrm>
            <a:off x="2918246" y="3012002"/>
            <a:ext cx="818866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F738112-CAC7-4CF8-9858-3BDD3FCEC9A8}"/>
              </a:ext>
            </a:extLst>
          </p:cNvPr>
          <p:cNvSpPr/>
          <p:nvPr/>
        </p:nvSpPr>
        <p:spPr>
          <a:xfrm>
            <a:off x="1927104" y="3994641"/>
            <a:ext cx="818866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9288BBE-DB60-4C81-BEDE-B11B10FAAF0F}"/>
              </a:ext>
            </a:extLst>
          </p:cNvPr>
          <p:cNvSpPr/>
          <p:nvPr/>
        </p:nvSpPr>
        <p:spPr>
          <a:xfrm>
            <a:off x="3829876" y="3994641"/>
            <a:ext cx="818866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FC26173-0676-4947-835D-963205374DFA}"/>
              </a:ext>
            </a:extLst>
          </p:cNvPr>
          <p:cNvSpPr/>
          <p:nvPr/>
        </p:nvSpPr>
        <p:spPr>
          <a:xfrm>
            <a:off x="1003308" y="5085967"/>
            <a:ext cx="818866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9BA9D69-D658-4590-9912-68E444FC13BF}"/>
              </a:ext>
            </a:extLst>
          </p:cNvPr>
          <p:cNvSpPr/>
          <p:nvPr/>
        </p:nvSpPr>
        <p:spPr>
          <a:xfrm>
            <a:off x="1937587" y="5092595"/>
            <a:ext cx="818866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9BEFEC5-0BCE-4E37-8579-7DDB84B09F2C}"/>
              </a:ext>
            </a:extLst>
          </p:cNvPr>
          <p:cNvSpPr/>
          <p:nvPr/>
        </p:nvSpPr>
        <p:spPr>
          <a:xfrm>
            <a:off x="2878490" y="5085967"/>
            <a:ext cx="818866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7538D59-B40E-4C70-9A36-9AF921C62E7A}"/>
              </a:ext>
            </a:extLst>
          </p:cNvPr>
          <p:cNvSpPr/>
          <p:nvPr/>
        </p:nvSpPr>
        <p:spPr>
          <a:xfrm>
            <a:off x="3829879" y="5092595"/>
            <a:ext cx="818866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88461DE-F0D2-488D-B4CA-1DB213DE77B2}"/>
              </a:ext>
            </a:extLst>
          </p:cNvPr>
          <p:cNvSpPr/>
          <p:nvPr/>
        </p:nvSpPr>
        <p:spPr>
          <a:xfrm>
            <a:off x="4833184" y="5092595"/>
            <a:ext cx="818866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4C48684-CEE3-4675-9FCF-4BBEBAA6A827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2336537" y="3606106"/>
            <a:ext cx="701629" cy="38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9576E6C-BB50-4E4B-9F95-4B17845376C1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3617192" y="3606106"/>
            <a:ext cx="622117" cy="38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11B708B-FDDC-4AD5-83B6-605BF7FD25E2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>
            <a:off x="1412741" y="4588745"/>
            <a:ext cx="634283" cy="497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F117AB6-7F47-4A87-995B-1EEA99104D61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2336537" y="4690677"/>
            <a:ext cx="10483" cy="40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2F0E5D-25C2-4C3A-9F8A-F7F0D818062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2626050" y="4588745"/>
            <a:ext cx="661873" cy="497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CD4E224-F9DF-491F-BAA7-D7C1238ED47A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4239309" y="4690677"/>
            <a:ext cx="3" cy="40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ACAE484-0D71-4FE3-A1DF-01B6DA2E5608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4528822" y="4588745"/>
            <a:ext cx="713795" cy="50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70C91745-AE2B-4F13-8882-56E1C45DF411}"/>
              </a:ext>
            </a:extLst>
          </p:cNvPr>
          <p:cNvSpPr/>
          <p:nvPr/>
        </p:nvSpPr>
        <p:spPr>
          <a:xfrm>
            <a:off x="8084560" y="3012002"/>
            <a:ext cx="818866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E4D15BD-FDEC-485E-8B91-6E65F6E52E60}"/>
              </a:ext>
            </a:extLst>
          </p:cNvPr>
          <p:cNvSpPr/>
          <p:nvPr/>
        </p:nvSpPr>
        <p:spPr>
          <a:xfrm>
            <a:off x="7093418" y="3994641"/>
            <a:ext cx="818866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3E4EBB6-9AC6-42FE-B0CE-E2ECC94129CE}"/>
              </a:ext>
            </a:extLst>
          </p:cNvPr>
          <p:cNvSpPr/>
          <p:nvPr/>
        </p:nvSpPr>
        <p:spPr>
          <a:xfrm>
            <a:off x="8996190" y="3994641"/>
            <a:ext cx="818866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62F0A27C-F57D-4D71-94E1-016B3B898249}"/>
              </a:ext>
            </a:extLst>
          </p:cNvPr>
          <p:cNvSpPr/>
          <p:nvPr/>
        </p:nvSpPr>
        <p:spPr>
          <a:xfrm>
            <a:off x="6169622" y="5085967"/>
            <a:ext cx="818866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A3BEE5C-ECB7-4D0C-9F0A-711B2D81B82A}"/>
              </a:ext>
            </a:extLst>
          </p:cNvPr>
          <p:cNvSpPr/>
          <p:nvPr/>
        </p:nvSpPr>
        <p:spPr>
          <a:xfrm>
            <a:off x="7103901" y="5092595"/>
            <a:ext cx="818866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E334330-6096-4489-80D8-E7E076261B6E}"/>
              </a:ext>
            </a:extLst>
          </p:cNvPr>
          <p:cNvSpPr/>
          <p:nvPr/>
        </p:nvSpPr>
        <p:spPr>
          <a:xfrm>
            <a:off x="8044804" y="5085967"/>
            <a:ext cx="818866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15EC2F83-39BE-4369-BC0A-47D4A38BA651}"/>
              </a:ext>
            </a:extLst>
          </p:cNvPr>
          <p:cNvSpPr/>
          <p:nvPr/>
        </p:nvSpPr>
        <p:spPr>
          <a:xfrm>
            <a:off x="8996193" y="5092595"/>
            <a:ext cx="818866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7FFB3454-67CE-4D0D-8AD9-ED1B838AC093}"/>
              </a:ext>
            </a:extLst>
          </p:cNvPr>
          <p:cNvSpPr/>
          <p:nvPr/>
        </p:nvSpPr>
        <p:spPr>
          <a:xfrm>
            <a:off x="9999498" y="5092595"/>
            <a:ext cx="818866" cy="69603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6F1B841-1C54-4E2B-87E9-575CB39606A1}"/>
              </a:ext>
            </a:extLst>
          </p:cNvPr>
          <p:cNvCxnSpPr>
            <a:stCxn id="32" idx="3"/>
            <a:endCxn id="33" idx="0"/>
          </p:cNvCxnSpPr>
          <p:nvPr/>
        </p:nvCxnSpPr>
        <p:spPr>
          <a:xfrm flipH="1">
            <a:off x="7502851" y="3606106"/>
            <a:ext cx="701629" cy="38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0CF045FA-7BFB-4558-B559-9966E1E4F997}"/>
              </a:ext>
            </a:extLst>
          </p:cNvPr>
          <p:cNvCxnSpPr>
            <a:stCxn id="32" idx="5"/>
            <a:endCxn id="34" idx="0"/>
          </p:cNvCxnSpPr>
          <p:nvPr/>
        </p:nvCxnSpPr>
        <p:spPr>
          <a:xfrm>
            <a:off x="8783506" y="3606106"/>
            <a:ext cx="622117" cy="38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F8021FC-5279-4B67-8D66-9F5225524502}"/>
              </a:ext>
            </a:extLst>
          </p:cNvPr>
          <p:cNvCxnSpPr>
            <a:stCxn id="33" idx="3"/>
            <a:endCxn id="35" idx="0"/>
          </p:cNvCxnSpPr>
          <p:nvPr/>
        </p:nvCxnSpPr>
        <p:spPr>
          <a:xfrm flipH="1">
            <a:off x="6579055" y="4588745"/>
            <a:ext cx="634283" cy="497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8477D466-4F15-4E52-9B9E-CCB817720486}"/>
              </a:ext>
            </a:extLst>
          </p:cNvPr>
          <p:cNvCxnSpPr>
            <a:cxnSpLocks/>
            <a:stCxn id="33" idx="4"/>
            <a:endCxn id="36" idx="0"/>
          </p:cNvCxnSpPr>
          <p:nvPr/>
        </p:nvCxnSpPr>
        <p:spPr>
          <a:xfrm>
            <a:off x="7502851" y="4690677"/>
            <a:ext cx="10483" cy="40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C828C9B-4A4E-4F29-9BBB-1788BD1BE468}"/>
              </a:ext>
            </a:extLst>
          </p:cNvPr>
          <p:cNvCxnSpPr>
            <a:cxnSpLocks/>
            <a:stCxn id="33" idx="5"/>
            <a:endCxn id="37" idx="0"/>
          </p:cNvCxnSpPr>
          <p:nvPr/>
        </p:nvCxnSpPr>
        <p:spPr>
          <a:xfrm>
            <a:off x="7792364" y="4588745"/>
            <a:ext cx="661873" cy="497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4251CE6-60E0-44C6-847C-28108BB984BC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9405623" y="4690677"/>
            <a:ext cx="3" cy="40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54D59CC-7F89-43CE-9FF0-46A213DE1C1F}"/>
              </a:ext>
            </a:extLst>
          </p:cNvPr>
          <p:cNvCxnSpPr>
            <a:cxnSpLocks/>
            <a:stCxn id="34" idx="5"/>
            <a:endCxn id="39" idx="0"/>
          </p:cNvCxnSpPr>
          <p:nvPr/>
        </p:nvCxnSpPr>
        <p:spPr>
          <a:xfrm>
            <a:off x="9695136" y="4588745"/>
            <a:ext cx="713795" cy="50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ítulo 1">
            <a:extLst>
              <a:ext uri="{FF2B5EF4-FFF2-40B4-BE49-F238E27FC236}">
                <a16:creationId xmlns:a16="http://schemas.microsoft.com/office/drawing/2014/main" id="{A9379491-0C4B-4067-8950-C16988D93296}"/>
              </a:ext>
            </a:extLst>
          </p:cNvPr>
          <p:cNvSpPr txBox="1">
            <a:spLocks/>
          </p:cNvSpPr>
          <p:nvPr/>
        </p:nvSpPr>
        <p:spPr>
          <a:xfrm>
            <a:off x="883623" y="1914048"/>
            <a:ext cx="4768427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/>
              <a:t>Virtual DOM A 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C2F736FD-C97A-47AE-A131-BF0D1983DA29}"/>
              </a:ext>
            </a:extLst>
          </p:cNvPr>
          <p:cNvSpPr txBox="1">
            <a:spLocks/>
          </p:cNvSpPr>
          <p:nvPr/>
        </p:nvSpPr>
        <p:spPr>
          <a:xfrm>
            <a:off x="6399292" y="1909574"/>
            <a:ext cx="4768427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/>
              <a:t>Virtual DOM B </a:t>
            </a:r>
          </a:p>
        </p:txBody>
      </p:sp>
    </p:spTree>
    <p:extLst>
      <p:ext uri="{BB962C8B-B14F-4D97-AF65-F5344CB8AC3E}">
        <p14:creationId xmlns:p14="http://schemas.microsoft.com/office/powerpoint/2010/main" val="178372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9F2B9-FE4B-4684-9B4E-53EA0F96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en </a:t>
            </a:r>
            <a:r>
              <a:rPr lang="es-CO" dirty="0" err="1"/>
              <a:t>ReactJS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61D64D-0CE7-483C-8174-248167B76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222287"/>
            <a:ext cx="4972488" cy="3638763"/>
          </a:xfrm>
        </p:spPr>
        <p:txBody>
          <a:bodyPr/>
          <a:lstStyle/>
          <a:p>
            <a:r>
              <a:rPr lang="es-CO" dirty="0"/>
              <a:t>Se dividen principalmente en Componente con estado y componentes sin estado</a:t>
            </a:r>
          </a:p>
          <a:p>
            <a:r>
              <a:rPr lang="es-CO" dirty="0"/>
              <a:t>Todos los componentes pueden tener </a:t>
            </a:r>
            <a:r>
              <a:rPr lang="es-CO" dirty="0" err="1"/>
              <a:t>props</a:t>
            </a:r>
            <a:r>
              <a:rPr lang="es-CO" dirty="0"/>
              <a:t>, sin embargo solo aquellos componentes con estado pueden tener el valor </a:t>
            </a:r>
            <a:r>
              <a:rPr lang="es-CO" dirty="0" err="1"/>
              <a:t>state</a:t>
            </a:r>
            <a:endParaRPr lang="es-CO" dirty="0"/>
          </a:p>
          <a:p>
            <a:r>
              <a:rPr lang="es-CO" dirty="0"/>
              <a:t>Se utilizan similar a que si fueran etiquetas de HTML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8F2A894-A71F-433C-AD45-60F1EC028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995" y="2621774"/>
            <a:ext cx="577703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class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Welcome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extends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React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Component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400" dirty="0">
                <a:solidFill>
                  <a:srgbClr val="FFFFFF"/>
                </a:solidFill>
                <a:latin typeface="source-code-pro"/>
              </a:rPr>
              <a:t>	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render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400" dirty="0">
                <a:solidFill>
                  <a:srgbClr val="FFFFFF"/>
                </a:solidFill>
                <a:latin typeface="source-code-pro"/>
              </a:rPr>
              <a:t>		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Hello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,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World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400" dirty="0">
                <a:solidFill>
                  <a:srgbClr val="FFFFFF"/>
                </a:solidFill>
                <a:latin typeface="source-code-pro"/>
              </a:rPr>
              <a:t>	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400" dirty="0">
                <a:latin typeface="Arial" panose="020B0604020202020204" pitchFamily="34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div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400" dirty="0">
                <a:latin typeface="Arial" panose="020B0604020202020204" pitchFamily="34" charset="0"/>
              </a:rPr>
              <a:t>	&lt;</a:t>
            </a:r>
            <a:r>
              <a:rPr lang="es-CO" altLang="es-CO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Welcome</a:t>
            </a:r>
            <a:r>
              <a:rPr lang="es-CO" altLang="es-CO" sz="2400" dirty="0">
                <a:latin typeface="Arial" panose="020B0604020202020204" pitchFamily="34" charset="0"/>
              </a:rPr>
              <a:t>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&lt;/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div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5105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9F2B9-FE4B-4684-9B4E-53EA0F96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Props</a:t>
            </a:r>
            <a:r>
              <a:rPr lang="es-CO" dirty="0"/>
              <a:t> y </a:t>
            </a:r>
            <a:r>
              <a:rPr lang="es-CO" dirty="0" err="1"/>
              <a:t>State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D999DC-7C91-4412-AA1B-CAA68EB66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Props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09D8C9A-4BED-46FC-A0EF-901D818941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Es la información que le enviamos al componente de forma externa</a:t>
            </a:r>
          </a:p>
          <a:p>
            <a:r>
              <a:rPr lang="es-CO" dirty="0"/>
              <a:t>Puede estar en cualquier componente sin importar si tiene o no estado</a:t>
            </a:r>
          </a:p>
          <a:p>
            <a:r>
              <a:rPr lang="es-CO" dirty="0"/>
              <a:t>Son de solo lectura o inmutables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F0A468B-064C-4E1C-B97B-D6403AAF6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err="1"/>
              <a:t>State</a:t>
            </a:r>
            <a:endParaRPr lang="es-CO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4DC5BA1-E022-41B6-AF1A-A3EDA78E46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CO" dirty="0"/>
              <a:t>Es la información que el componente posee de forma interna</a:t>
            </a:r>
          </a:p>
          <a:p>
            <a:r>
              <a:rPr lang="es-CO" dirty="0"/>
              <a:t>Solo puede estar presente en aquellos componentes con estado</a:t>
            </a:r>
          </a:p>
          <a:p>
            <a:r>
              <a:rPr lang="es-CO" dirty="0"/>
              <a:t>Se puedes modificar las veces que sea necesario siempre que se utiliza el método </a:t>
            </a:r>
            <a:r>
              <a:rPr lang="es-CO" dirty="0" err="1"/>
              <a:t>setState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857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86E50-46E3-41F9-80E7-4825E0E8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Renderizado condicional</a:t>
            </a:r>
          </a:p>
        </p:txBody>
      </p:sp>
    </p:spTree>
    <p:extLst>
      <p:ext uri="{BB962C8B-B14F-4D97-AF65-F5344CB8AC3E}">
        <p14:creationId xmlns:p14="http://schemas.microsoft.com/office/powerpoint/2010/main" val="210152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E712B79-20F5-4003-9275-D089D7B7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Utilizando </a:t>
            </a:r>
            <a:r>
              <a:rPr lang="es-CO" dirty="0" err="1"/>
              <a:t>If-else</a:t>
            </a:r>
            <a:endParaRPr lang="es-CO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AF0408D-A5DA-462B-AA5B-F476436DF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679787"/>
            <a:ext cx="5091758" cy="2996351"/>
          </a:xfrm>
        </p:spPr>
        <p:txBody>
          <a:bodyPr/>
          <a:lstStyle/>
          <a:p>
            <a:r>
              <a:rPr lang="es-CO" dirty="0"/>
              <a:t>Es cuando evalúas una condición para determinar cual de las 2 respuestas vas a devolver</a:t>
            </a:r>
          </a:p>
          <a:p>
            <a:r>
              <a:rPr lang="es-CO" dirty="0"/>
              <a:t>En el renderizado es común ejecutar el </a:t>
            </a:r>
            <a:r>
              <a:rPr lang="es-CO" dirty="0" err="1"/>
              <a:t>if-else</a:t>
            </a:r>
            <a:r>
              <a:rPr lang="es-CO" dirty="0"/>
              <a:t> de una línea u operador ternario ?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102AA50-120F-49A3-861E-376530A1912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87415" y="1847195"/>
            <a:ext cx="555910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function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Saludos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	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const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ingreso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=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ingreso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	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if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ingreso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	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400" dirty="0">
                <a:solidFill>
                  <a:srgbClr val="FFFFFF"/>
                </a:solidFill>
                <a:latin typeface="source-code-pro"/>
              </a:rPr>
              <a:t>          		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SaludoUsuario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/&gt;;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	}	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	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SaludoDesc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/&gt;;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2400" dirty="0">
              <a:solidFill>
                <a:srgbClr val="88C6BE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ReactDOM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render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Saludos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ingreso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={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8B50"/>
                </a:solidFill>
                <a:effectLst/>
                <a:latin typeface="source-code-pro"/>
              </a:rPr>
              <a:t>false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/&gt;,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document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getElementById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'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root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'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);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E712B79-20F5-4003-9275-D089D7B7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Utilizando </a:t>
            </a:r>
            <a:r>
              <a:rPr lang="es-CO" dirty="0" err="1"/>
              <a:t>If-else</a:t>
            </a:r>
            <a:endParaRPr lang="es-CO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AF0408D-A5DA-462B-AA5B-F476436DF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829235"/>
            <a:ext cx="5091757" cy="2723955"/>
          </a:xfrm>
        </p:spPr>
        <p:txBody>
          <a:bodyPr/>
          <a:lstStyle/>
          <a:p>
            <a:r>
              <a:rPr lang="es-CO" dirty="0"/>
              <a:t>Es cuando evalúas una condición para determinar cual de las 2 respuestas vas a devolver</a:t>
            </a:r>
          </a:p>
          <a:p>
            <a:r>
              <a:rPr lang="es-CO" dirty="0"/>
              <a:t>En el renderizado es común ejecutar el </a:t>
            </a:r>
            <a:r>
              <a:rPr lang="es-CO" dirty="0" err="1"/>
              <a:t>if-else</a:t>
            </a:r>
            <a:r>
              <a:rPr lang="es-CO" dirty="0"/>
              <a:t> de una línea u operador ternario ?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68F44A8-AE1E-4BFA-A2ED-B690D1FA0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415" y="2633972"/>
            <a:ext cx="555910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CO" altLang="es-CO" sz="2400" dirty="0" err="1">
                <a:solidFill>
                  <a:srgbClr val="79B6F2"/>
                </a:solidFill>
                <a:latin typeface="source-code-pro"/>
              </a:rPr>
              <a:t>condition</a:t>
            </a:r>
            <a:r>
              <a:rPr lang="es-CO" altLang="es-CO" sz="2400" dirty="0">
                <a:solidFill>
                  <a:srgbClr val="79B6F2"/>
                </a:solidFill>
                <a:latin typeface="source-code-pro"/>
              </a:rPr>
              <a:t> </a:t>
            </a:r>
            <a:r>
              <a:rPr lang="es-CO" altLang="es-CO" sz="2400" dirty="0">
                <a:latin typeface="source-code-pro"/>
              </a:rPr>
              <a:t>?</a:t>
            </a:r>
            <a:r>
              <a:rPr lang="es-CO" altLang="es-CO" sz="2400" dirty="0">
                <a:solidFill>
                  <a:srgbClr val="79B6F2"/>
                </a:solidFill>
                <a:latin typeface="source-code-pro"/>
              </a:rPr>
              <a:t> true : false</a:t>
            </a:r>
            <a:endParaRPr lang="es-CO" altLang="es-CO" sz="2400" dirty="0">
              <a:solidFill>
                <a:srgbClr val="88C6BE"/>
              </a:solidFill>
              <a:latin typeface="source-code-pro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CO" altLang="es-CO" sz="2400" dirty="0">
                <a:solidFill>
                  <a:srgbClr val="FFFFFF"/>
                </a:solidFill>
                <a:latin typeface="source-code-pro"/>
              </a:rPr>
              <a:t> </a:t>
            </a:r>
            <a:endParaRPr lang="es-CO" altLang="es-CO" sz="2400" dirty="0">
              <a:solidFill>
                <a:srgbClr val="B2B2B2"/>
              </a:solidFill>
              <a:latin typeface="source-code-pro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CO" altLang="es-CO" sz="2400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es-CO" altLang="es-CO" sz="2400" dirty="0">
                <a:solidFill>
                  <a:srgbClr val="88C6BE"/>
                </a:solidFill>
                <a:latin typeface="source-code-pro"/>
              </a:rPr>
              <a:t>&lt;</a:t>
            </a:r>
            <a:r>
              <a:rPr lang="es-CO" altLang="es-CO" sz="2400" dirty="0" err="1">
                <a:solidFill>
                  <a:srgbClr val="FC929E"/>
                </a:solidFill>
                <a:latin typeface="source-code-pro"/>
              </a:rPr>
              <a:t>div</a:t>
            </a:r>
            <a:r>
              <a:rPr lang="es-CO" altLang="es-CO" sz="2400" dirty="0">
                <a:solidFill>
                  <a:srgbClr val="88C6BE"/>
                </a:solidFill>
                <a:latin typeface="source-code-pro"/>
              </a:rPr>
              <a:t>&gt;</a:t>
            </a:r>
            <a:endParaRPr lang="es-CO" altLang="es-CO" sz="2400" dirty="0">
              <a:solidFill>
                <a:srgbClr val="FFFFFF"/>
              </a:solidFill>
              <a:latin typeface="source-code-pro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CO" altLang="es-CO" sz="2400" dirty="0">
                <a:solidFill>
                  <a:srgbClr val="FFFFFF"/>
                </a:solidFill>
                <a:latin typeface="source-code-pro"/>
              </a:rPr>
              <a:t>El usuario {ingreso ? </a:t>
            </a:r>
            <a:r>
              <a:rPr lang="es-CO" altLang="es-CO" sz="2400" dirty="0">
                <a:solidFill>
                  <a:srgbClr val="8DC891"/>
                </a:solidFill>
                <a:latin typeface="source-code-pro"/>
              </a:rPr>
              <a:t>'' : 'no'</a:t>
            </a:r>
            <a:r>
              <a:rPr lang="es-CO" altLang="es-CO" sz="2400" dirty="0">
                <a:solidFill>
                  <a:srgbClr val="FFFFFF"/>
                </a:solidFill>
                <a:latin typeface="source-code-pro"/>
              </a:rPr>
              <a:t> } accedió a la aplicación </a:t>
            </a:r>
            <a:endParaRPr lang="es-CO" altLang="es-CO" sz="24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O" altLang="es-CO" sz="2400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es-CO" altLang="es-CO" sz="2400" dirty="0">
                <a:solidFill>
                  <a:srgbClr val="88C6BE"/>
                </a:solidFill>
                <a:latin typeface="source-code-pro"/>
              </a:rPr>
              <a:t>&lt;/</a:t>
            </a:r>
            <a:r>
              <a:rPr lang="es-CO" altLang="es-CO" sz="2400" dirty="0" err="1">
                <a:solidFill>
                  <a:srgbClr val="FC929E"/>
                </a:solidFill>
                <a:latin typeface="source-code-pro"/>
              </a:rPr>
              <a:t>div</a:t>
            </a:r>
            <a:r>
              <a:rPr lang="es-CO" altLang="es-CO" sz="2400" dirty="0">
                <a:solidFill>
                  <a:srgbClr val="88C6BE"/>
                </a:solidFill>
                <a:latin typeface="source-code-pro"/>
              </a:rPr>
              <a:t>&gt;</a:t>
            </a:r>
            <a:endParaRPr lang="es-CO" altLang="es-CO" sz="2400" dirty="0">
              <a:solidFill>
                <a:srgbClr val="FFFFFF"/>
              </a:solidFill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128085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E712B79-20F5-4003-9275-D089D7B7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Utilizando IF con operador &amp;&amp;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AF0408D-A5DA-462B-AA5B-F476436DF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4" y="2359941"/>
            <a:ext cx="3660522" cy="3662541"/>
          </a:xfrm>
        </p:spPr>
        <p:txBody>
          <a:bodyPr/>
          <a:lstStyle/>
          <a:p>
            <a:r>
              <a:rPr lang="es-CO" dirty="0"/>
              <a:t>Utilizamos el operador &amp;&amp; para decidir si nuestro fragmento de código debe ser mostrado o no</a:t>
            </a:r>
          </a:p>
          <a:p>
            <a:r>
              <a:rPr lang="es-CO" dirty="0"/>
              <a:t>True &amp;&amp; expresión </a:t>
            </a:r>
            <a:r>
              <a:rPr lang="es-CO" dirty="0" err="1"/>
              <a:t>evalua</a:t>
            </a:r>
            <a:r>
              <a:rPr lang="es-CO" dirty="0"/>
              <a:t> la expresión</a:t>
            </a:r>
          </a:p>
          <a:p>
            <a:r>
              <a:rPr lang="es-CO" dirty="0"/>
              <a:t>False &amp;&amp; expresión </a:t>
            </a:r>
            <a:r>
              <a:rPr lang="es-CO" dirty="0" err="1"/>
              <a:t>evalua</a:t>
            </a:r>
            <a:r>
              <a:rPr lang="es-CO" dirty="0"/>
              <a:t> el false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822CDE9-D2AC-48BC-B0BA-013A6953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270" y="2359941"/>
            <a:ext cx="7341705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function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Notificaciones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	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const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notificacionesNoLeidas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=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lang="es-CO" altLang="es-CO" sz="2000" dirty="0" err="1">
                <a:solidFill>
                  <a:srgbClr val="FFFFFF"/>
                </a:solidFill>
                <a:latin typeface="source-code-pro"/>
              </a:rPr>
              <a:t>notificacionesNoLeidas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	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	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		&lt;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Hello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!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		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lang="es-CO" altLang="es-CO" sz="2000" dirty="0" err="1">
                <a:solidFill>
                  <a:srgbClr val="FFFFFF"/>
                </a:solidFill>
                <a:latin typeface="source-code-pro"/>
              </a:rPr>
              <a:t>notificacionesNoLeidas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length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5A9BCF"/>
                </a:solidFill>
                <a:effectLst/>
                <a:latin typeface="source-code-pro"/>
              </a:rPr>
              <a:t>0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&amp;&amp;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		&lt;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h2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Tienes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lang="es-CO" altLang="es-CO" sz="2000" dirty="0" err="1">
                <a:solidFill>
                  <a:srgbClr val="FFFFFF"/>
                </a:solidFill>
                <a:latin typeface="source-code-pro"/>
              </a:rPr>
              <a:t>notificacionesNoLeidas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length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notificaciones sin leer.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h2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	&lt;/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	);	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b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416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C0801-D3D4-4EB4-BE00-4E29AE3C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Eventos y formularios</a:t>
            </a:r>
          </a:p>
        </p:txBody>
      </p:sp>
    </p:spTree>
    <p:extLst>
      <p:ext uri="{BB962C8B-B14F-4D97-AF65-F5344CB8AC3E}">
        <p14:creationId xmlns:p14="http://schemas.microsoft.com/office/powerpoint/2010/main" val="1377029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7D865-0B64-4ED0-83FF-3E5AC74A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Eventos en </a:t>
            </a:r>
            <a:r>
              <a:rPr lang="es-CO" dirty="0" err="1"/>
              <a:t>React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6426C-36E4-4612-A8E7-73179F596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3978575" cy="3638763"/>
          </a:xfrm>
        </p:spPr>
        <p:txBody>
          <a:bodyPr/>
          <a:lstStyle/>
          <a:p>
            <a:r>
              <a:rPr lang="es-CO" dirty="0"/>
              <a:t>Se nombran usando </a:t>
            </a:r>
            <a:r>
              <a:rPr lang="es-CO" dirty="0" err="1"/>
              <a:t>camelCase</a:t>
            </a:r>
            <a:r>
              <a:rPr lang="es-CO" dirty="0"/>
              <a:t>, en vez de minúsculas</a:t>
            </a:r>
          </a:p>
          <a:p>
            <a:r>
              <a:rPr lang="es-CO" dirty="0"/>
              <a:t>Con JSX pasas una función como el manejador del evento, en vez de un </a:t>
            </a:r>
            <a:r>
              <a:rPr lang="es-CO" dirty="0" err="1"/>
              <a:t>string</a:t>
            </a:r>
            <a:endParaRPr lang="es-C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3D9891E-3494-4683-81F4-F679C9F6962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168349" y="2754737"/>
            <a:ext cx="655982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button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onClick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={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handleClick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}&gt;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	Activar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&lt;/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button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 en el constructor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O" altLang="es-CO" sz="2800" dirty="0" err="1">
                <a:solidFill>
                  <a:srgbClr val="C5A5C5"/>
                </a:solidFill>
                <a:latin typeface="source-code-pro"/>
              </a:rPr>
              <a:t>this</a:t>
            </a:r>
            <a:r>
              <a:rPr lang="es-CO" altLang="es-CO" sz="2800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es-CO" altLang="es-CO" sz="2800" dirty="0" err="1">
                <a:solidFill>
                  <a:srgbClr val="FFFFFF"/>
                </a:solidFill>
                <a:latin typeface="source-code-pro"/>
              </a:rPr>
              <a:t>handleClick</a:t>
            </a:r>
            <a:r>
              <a:rPr lang="es-CO" altLang="es-CO" sz="2800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es-CO" altLang="es-CO" sz="2800" dirty="0">
                <a:solidFill>
                  <a:srgbClr val="D7DEEA"/>
                </a:solidFill>
                <a:latin typeface="source-code-pro"/>
              </a:rPr>
              <a:t>=</a:t>
            </a:r>
            <a:r>
              <a:rPr lang="es-CO" altLang="es-CO" sz="2800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es-CO" altLang="es-CO" sz="2800" dirty="0" err="1">
                <a:solidFill>
                  <a:srgbClr val="C5A5C5"/>
                </a:solidFill>
                <a:latin typeface="source-code-pro"/>
              </a:rPr>
              <a:t>this</a:t>
            </a:r>
            <a:r>
              <a:rPr lang="es-CO" altLang="es-CO" sz="2800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es-CO" altLang="es-CO" sz="2800" dirty="0" err="1">
                <a:solidFill>
                  <a:srgbClr val="FFFFFF"/>
                </a:solidFill>
                <a:latin typeface="source-code-pro"/>
              </a:rPr>
              <a:t>handleClick</a:t>
            </a:r>
            <a:r>
              <a:rPr lang="es-CO" altLang="es-CO" sz="2800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es-CO" altLang="es-CO" sz="2800" dirty="0" err="1">
                <a:solidFill>
                  <a:srgbClr val="79B6F2"/>
                </a:solidFill>
                <a:latin typeface="source-code-pro"/>
              </a:rPr>
              <a:t>bind</a:t>
            </a:r>
            <a:r>
              <a:rPr lang="es-CO" altLang="es-CO" sz="2800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es-CO" altLang="es-CO" sz="2800" dirty="0" err="1">
                <a:solidFill>
                  <a:srgbClr val="C5A5C5"/>
                </a:solidFill>
                <a:latin typeface="source-code-pro"/>
              </a:rPr>
              <a:t>this</a:t>
            </a:r>
            <a:r>
              <a:rPr lang="es-CO" altLang="es-CO" sz="2800" dirty="0">
                <a:solidFill>
                  <a:srgbClr val="88C6BE"/>
                </a:solidFill>
                <a:latin typeface="source-code-pro"/>
              </a:rPr>
              <a:t>);</a:t>
            </a:r>
            <a:r>
              <a:rPr lang="es-CO" altLang="es-CO" sz="2800" dirty="0">
                <a:solidFill>
                  <a:srgbClr val="FFFFFF"/>
                </a:solidFill>
                <a:latin typeface="source-code-pro"/>
              </a:rPr>
              <a:t> </a:t>
            </a:r>
            <a:endParaRPr lang="es-CO" altLang="es-CO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52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0C9A6-A766-4FB2-995A-1EC5849D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CO" dirty="0"/>
              <a:t>Quien soy?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22A42FA-EDFF-447B-8720-D0B7BCF23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835508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543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7D865-0B64-4ED0-83FF-3E5AC74A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Formularios en </a:t>
            </a:r>
            <a:r>
              <a:rPr lang="es-CO" dirty="0" err="1"/>
              <a:t>React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6426C-36E4-4612-A8E7-73179F59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Agregar el atributo </a:t>
            </a:r>
            <a:r>
              <a:rPr lang="es-CO" dirty="0" err="1"/>
              <a:t>value</a:t>
            </a:r>
            <a:r>
              <a:rPr lang="es-CO" dirty="0"/>
              <a:t> en el input como un valor del </a:t>
            </a:r>
            <a:r>
              <a:rPr lang="es-CO" dirty="0" err="1"/>
              <a:t>state</a:t>
            </a:r>
            <a:endParaRPr lang="es-CO" dirty="0"/>
          </a:p>
          <a:p>
            <a:r>
              <a:rPr lang="es-CO" dirty="0"/>
              <a:t>Agregar un método </a:t>
            </a:r>
            <a:r>
              <a:rPr lang="es-CO" dirty="0" err="1"/>
              <a:t>onChange</a:t>
            </a:r>
            <a:r>
              <a:rPr lang="es-CO" dirty="0"/>
              <a:t> para cambiar el valor de dichos elementos en el </a:t>
            </a:r>
            <a:r>
              <a:rPr lang="es-CO" dirty="0" err="1"/>
              <a:t>state</a:t>
            </a:r>
            <a:endParaRPr lang="es-CO" dirty="0"/>
          </a:p>
          <a:p>
            <a:r>
              <a:rPr lang="es-CO" dirty="0"/>
              <a:t>Agregar un método de </a:t>
            </a:r>
            <a:r>
              <a:rPr lang="es-CO" dirty="0" err="1"/>
              <a:t>submit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060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5C8CB8-295C-47D2-974C-12977B2D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Ejemplo</a:t>
            </a:r>
            <a:r>
              <a:rPr lang="en-US" sz="5400" dirty="0"/>
              <a:t> </a:t>
            </a:r>
            <a:r>
              <a:rPr lang="en-US" sz="5400" dirty="0" err="1"/>
              <a:t>Fomulario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99017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572E5-0ED1-460C-8116-DD53D242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Children</a:t>
            </a:r>
            <a:r>
              <a:rPr lang="es-CO" dirty="0"/>
              <a:t> y </a:t>
            </a:r>
            <a:r>
              <a:rPr lang="es-CO" dirty="0" err="1"/>
              <a:t>PropTypes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7076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0CEC4-BF11-4E58-95CC-CEB58C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Children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967E4B-1830-469E-9D7D-7E80B3E8B3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Es el </a:t>
            </a:r>
            <a:r>
              <a:rPr lang="es-CO" dirty="0" err="1"/>
              <a:t>Prop</a:t>
            </a:r>
            <a:r>
              <a:rPr lang="es-CO" dirty="0"/>
              <a:t> cuyo valor esta en las etiquetas de apertura y cierre de un componente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E548633-F391-462F-A570-DF73862664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O" altLang="es-CO" sz="3600" dirty="0">
                <a:solidFill>
                  <a:srgbClr val="88C6BE"/>
                </a:solidFill>
                <a:latin typeface="source-code-pro"/>
              </a:rPr>
              <a:t>&lt;</a:t>
            </a:r>
            <a:r>
              <a:rPr lang="es-CO" altLang="es-CO" sz="3600" dirty="0" err="1">
                <a:solidFill>
                  <a:srgbClr val="FC929E"/>
                </a:solidFill>
                <a:latin typeface="source-code-pro"/>
              </a:rPr>
              <a:t>Layout</a:t>
            </a:r>
            <a:r>
              <a:rPr lang="es-CO" altLang="es-CO" sz="3600" dirty="0">
                <a:solidFill>
                  <a:srgbClr val="88C6BE"/>
                </a:solidFill>
                <a:latin typeface="source-code-pro"/>
              </a:rPr>
              <a:t>&gt;</a:t>
            </a:r>
            <a:r>
              <a:rPr lang="es-CO" altLang="es-CO" sz="3600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O" altLang="es-CO" sz="3600" dirty="0">
                <a:solidFill>
                  <a:srgbClr val="FFFFFF"/>
                </a:solidFill>
                <a:latin typeface="source-code-pro"/>
              </a:rPr>
              <a:t>	</a:t>
            </a:r>
            <a:r>
              <a:rPr lang="es-CO" altLang="es-CO" sz="3600" dirty="0">
                <a:solidFill>
                  <a:srgbClr val="88C6BE"/>
                </a:solidFill>
                <a:latin typeface="source-code-pro"/>
              </a:rPr>
              <a:t> &lt;</a:t>
            </a:r>
            <a:r>
              <a:rPr lang="es-CO" altLang="es-CO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-code-pro"/>
              </a:rPr>
              <a:t>Item</a:t>
            </a:r>
            <a:r>
              <a:rPr lang="es-CO" altLang="es-CO" sz="3600" dirty="0">
                <a:solidFill>
                  <a:srgbClr val="FC929E"/>
                </a:solidFill>
                <a:latin typeface="source-code-pro"/>
              </a:rPr>
              <a:t> </a:t>
            </a:r>
            <a:r>
              <a:rPr lang="es-CO" altLang="es-CO" sz="3600" dirty="0">
                <a:latin typeface="source-code-pro"/>
              </a:rPr>
              <a:t>/</a:t>
            </a:r>
            <a:r>
              <a:rPr lang="es-CO" altLang="es-CO" sz="3600" dirty="0">
                <a:solidFill>
                  <a:srgbClr val="88C6BE"/>
                </a:solidFill>
                <a:latin typeface="source-code-pro"/>
              </a:rPr>
              <a:t>&gt;</a:t>
            </a:r>
            <a:endParaRPr lang="es-CO" altLang="es-CO" sz="3600" dirty="0">
              <a:solidFill>
                <a:srgbClr val="FFFFFF"/>
              </a:solidFill>
              <a:latin typeface="source-code-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O" altLang="es-CO" sz="3600" dirty="0">
                <a:solidFill>
                  <a:srgbClr val="88C6BE"/>
                </a:solidFill>
                <a:latin typeface="source-code-pro"/>
              </a:rPr>
              <a:t>&lt;/</a:t>
            </a:r>
            <a:r>
              <a:rPr lang="es-CO" altLang="es-CO" sz="3600" dirty="0" err="1">
                <a:solidFill>
                  <a:srgbClr val="FC929E"/>
                </a:solidFill>
                <a:latin typeface="source-code-pro"/>
              </a:rPr>
              <a:t>Layout</a:t>
            </a:r>
            <a:r>
              <a:rPr lang="es-CO" altLang="es-CO" sz="3600" dirty="0">
                <a:solidFill>
                  <a:srgbClr val="88C6BE"/>
                </a:solidFill>
                <a:latin typeface="source-code-pro"/>
              </a:rPr>
              <a:t>&gt;</a:t>
            </a:r>
            <a:r>
              <a:rPr lang="es-CO" altLang="es-CO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8270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0CEC4-BF11-4E58-95CC-CEB58C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PropTypes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1C94EE-AC9B-4944-9E65-D51AA38FD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222287"/>
            <a:ext cx="4680940" cy="3638763"/>
          </a:xfrm>
        </p:spPr>
        <p:txBody>
          <a:bodyPr/>
          <a:lstStyle/>
          <a:p>
            <a:r>
              <a:rPr lang="es-CO" dirty="0"/>
              <a:t>Es necesario instalar el paquete con </a:t>
            </a:r>
            <a:r>
              <a:rPr lang="es-CO" dirty="0" err="1"/>
              <a:t>npm</a:t>
            </a:r>
            <a:r>
              <a:rPr lang="es-CO" dirty="0"/>
              <a:t> </a:t>
            </a:r>
            <a:r>
              <a:rPr lang="es-CO" dirty="0" err="1"/>
              <a:t>install</a:t>
            </a:r>
            <a:r>
              <a:rPr lang="es-CO" dirty="0"/>
              <a:t> </a:t>
            </a:r>
            <a:r>
              <a:rPr lang="es-CO" dirty="0" err="1"/>
              <a:t>prop-types</a:t>
            </a:r>
            <a:endParaRPr lang="es-CO" dirty="0"/>
          </a:p>
          <a:p>
            <a:r>
              <a:rPr lang="es-CO" dirty="0"/>
              <a:t>Sirve para definir el tipo de dato de los </a:t>
            </a:r>
            <a:r>
              <a:rPr lang="es-CO" dirty="0" err="1"/>
              <a:t>props</a:t>
            </a:r>
            <a:r>
              <a:rPr lang="es-CO" dirty="0"/>
              <a:t> que vamos a recibir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7BF3C87-4284-4FB9-A735-67B39FF94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4939" y="2222287"/>
            <a:ext cx="6281532" cy="3638764"/>
          </a:xfrm>
        </p:spPr>
        <p:txBody>
          <a:bodyPr>
            <a:norm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O" altLang="es-CO" sz="3200" dirty="0" err="1">
                <a:solidFill>
                  <a:srgbClr val="88C6BE"/>
                </a:solidFill>
                <a:latin typeface="source-code-pro"/>
              </a:rPr>
              <a:t>Import</a:t>
            </a:r>
            <a:r>
              <a:rPr lang="es-CO" altLang="es-CO" sz="3200" dirty="0">
                <a:solidFill>
                  <a:srgbClr val="88C6BE"/>
                </a:solidFill>
                <a:latin typeface="source-code-pro"/>
              </a:rPr>
              <a:t> </a:t>
            </a:r>
            <a:r>
              <a:rPr lang="es-CO" altLang="es-CO" sz="3200" dirty="0" err="1">
                <a:solidFill>
                  <a:srgbClr val="FC929E"/>
                </a:solidFill>
                <a:latin typeface="source-code-pro"/>
              </a:rPr>
              <a:t>PropTypes</a:t>
            </a:r>
            <a:r>
              <a:rPr lang="es-CO" altLang="es-CO" sz="3200" dirty="0">
                <a:solidFill>
                  <a:srgbClr val="FC929E"/>
                </a:solidFill>
                <a:latin typeface="source-code-pro"/>
              </a:rPr>
              <a:t> </a:t>
            </a:r>
            <a:r>
              <a:rPr lang="es-CO" altLang="es-CO" sz="3200" dirty="0" err="1">
                <a:solidFill>
                  <a:srgbClr val="88C6BE"/>
                </a:solidFill>
                <a:latin typeface="source-code-pro"/>
              </a:rPr>
              <a:t>from</a:t>
            </a:r>
            <a:r>
              <a:rPr lang="es-CO" altLang="es-CO" sz="3200" dirty="0">
                <a:solidFill>
                  <a:srgbClr val="88C6BE"/>
                </a:solidFill>
                <a:latin typeface="source-code-pro"/>
              </a:rPr>
              <a:t> </a:t>
            </a:r>
            <a:r>
              <a:rPr lang="es-CO" altLang="es-CO" sz="3200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es-CO" altLang="es-CO" sz="3200" dirty="0" err="1">
                <a:solidFill>
                  <a:srgbClr val="8DC891"/>
                </a:solidFill>
                <a:latin typeface="source-code-pro"/>
              </a:rPr>
              <a:t>prop-types</a:t>
            </a:r>
            <a:r>
              <a:rPr lang="es-CO" altLang="es-CO" sz="3200" dirty="0">
                <a:solidFill>
                  <a:srgbClr val="8DC891"/>
                </a:solidFill>
                <a:latin typeface="source-code-pro"/>
              </a:rPr>
              <a:t>’;</a:t>
            </a:r>
            <a:r>
              <a:rPr lang="es-CO" altLang="es-CO" sz="3200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O" altLang="es-CO" sz="3200" dirty="0">
                <a:solidFill>
                  <a:srgbClr val="88C6BE"/>
                </a:solidFill>
                <a:latin typeface="source-code-pro"/>
              </a:rPr>
              <a:t>…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O" altLang="es-CO" sz="3200" dirty="0" err="1">
                <a:solidFill>
                  <a:srgbClr val="FC929E"/>
                </a:solidFill>
                <a:latin typeface="source-code-pro"/>
              </a:rPr>
              <a:t>Articulo.propTypes</a:t>
            </a:r>
            <a:r>
              <a:rPr lang="es-CO" altLang="es-CO" sz="3200" dirty="0">
                <a:solidFill>
                  <a:srgbClr val="FC929E"/>
                </a:solidFill>
                <a:latin typeface="source-code-pro"/>
              </a:rPr>
              <a:t> </a:t>
            </a:r>
            <a:r>
              <a:rPr lang="es-CO" altLang="es-CO" sz="3200" dirty="0">
                <a:solidFill>
                  <a:srgbClr val="88C6BE"/>
                </a:solidFill>
                <a:latin typeface="source-code-pro"/>
              </a:rPr>
              <a:t>= {</a:t>
            </a:r>
            <a:r>
              <a:rPr lang="es-CO" altLang="es-CO" sz="3200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O" altLang="es-CO" sz="3200" dirty="0">
                <a:solidFill>
                  <a:srgbClr val="FFFFFF"/>
                </a:solidFill>
                <a:latin typeface="source-code-pro"/>
              </a:rPr>
              <a:t>	</a:t>
            </a:r>
            <a:r>
              <a:rPr lang="es-CO" altLang="es-CO" sz="3200" dirty="0">
                <a:solidFill>
                  <a:srgbClr val="88C6BE"/>
                </a:solidFill>
                <a:latin typeface="source-code-pro"/>
              </a:rPr>
              <a:t> autor: </a:t>
            </a:r>
            <a:r>
              <a:rPr lang="es-CO" altLang="es-CO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-code-pro"/>
              </a:rPr>
              <a:t>PropTypes.string</a:t>
            </a:r>
            <a:endParaRPr lang="es-CO" altLang="es-CO" sz="3200" dirty="0">
              <a:solidFill>
                <a:srgbClr val="FFFFFF"/>
              </a:solidFill>
              <a:latin typeface="source-code-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O" altLang="es-CO" sz="3200" dirty="0">
                <a:solidFill>
                  <a:srgbClr val="88C6BE"/>
                </a:solidFill>
                <a:latin typeface="source-code-pro"/>
              </a:rPr>
              <a:t>}</a:t>
            </a:r>
            <a:endParaRPr lang="es-CO" altLang="es-CO" sz="3200" dirty="0"/>
          </a:p>
        </p:txBody>
      </p:sp>
    </p:spTree>
    <p:extLst>
      <p:ext uri="{BB962C8B-B14F-4D97-AF65-F5344CB8AC3E}">
        <p14:creationId xmlns:p14="http://schemas.microsoft.com/office/powerpoint/2010/main" val="1848177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0CEC4-BF11-4E58-95CC-CEB58C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PropTypes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7BF3C87-4284-4FB9-A735-67B39FF94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913" y="2222287"/>
            <a:ext cx="11012558" cy="3638764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O" altLang="es-CO" sz="3200" dirty="0">
                <a:latin typeface="source-code-pro"/>
              </a:rPr>
              <a:t>//también se puede pasar como una variable </a:t>
            </a:r>
            <a:r>
              <a:rPr lang="es-CO" altLang="es-CO" sz="3200" dirty="0" err="1">
                <a:latin typeface="source-code-pro"/>
              </a:rPr>
              <a:t>estatica</a:t>
            </a:r>
            <a:endParaRPr lang="es-CO" altLang="es-CO" sz="3200" dirty="0">
              <a:latin typeface="source-code-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O" altLang="es-CO" sz="3200" dirty="0" err="1">
                <a:solidFill>
                  <a:srgbClr val="88C6BE"/>
                </a:solidFill>
                <a:latin typeface="source-code-pro"/>
              </a:rPr>
              <a:t>static</a:t>
            </a:r>
            <a:r>
              <a:rPr lang="es-CO" altLang="es-CO" sz="3200" dirty="0">
                <a:solidFill>
                  <a:srgbClr val="88C6BE"/>
                </a:solidFill>
                <a:latin typeface="source-code-pro"/>
              </a:rPr>
              <a:t> </a:t>
            </a:r>
            <a:r>
              <a:rPr lang="es-CO" altLang="es-CO" sz="3200" dirty="0" err="1">
                <a:solidFill>
                  <a:srgbClr val="FC929E"/>
                </a:solidFill>
                <a:latin typeface="source-code-pro"/>
              </a:rPr>
              <a:t>propTypes</a:t>
            </a:r>
            <a:r>
              <a:rPr lang="es-CO" altLang="es-CO" sz="3200" dirty="0">
                <a:solidFill>
                  <a:srgbClr val="FC929E"/>
                </a:solidFill>
                <a:latin typeface="source-code-pro"/>
              </a:rPr>
              <a:t> </a:t>
            </a:r>
            <a:r>
              <a:rPr lang="es-CO" altLang="es-CO" sz="3200" dirty="0">
                <a:solidFill>
                  <a:srgbClr val="88C6BE"/>
                </a:solidFill>
                <a:latin typeface="source-code-pro"/>
              </a:rPr>
              <a:t>= {</a:t>
            </a:r>
            <a:r>
              <a:rPr lang="es-CO" altLang="es-CO" sz="3200" dirty="0">
                <a:solidFill>
                  <a:srgbClr val="FFFFFF"/>
                </a:solidFill>
                <a:latin typeface="source-code-pro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O" altLang="es-CO" sz="3200" dirty="0">
                <a:solidFill>
                  <a:srgbClr val="FFFFFF"/>
                </a:solidFill>
                <a:latin typeface="source-code-pro"/>
              </a:rPr>
              <a:t>	</a:t>
            </a:r>
            <a:r>
              <a:rPr lang="es-CO" altLang="es-CO" sz="3200" dirty="0">
                <a:solidFill>
                  <a:srgbClr val="88C6BE"/>
                </a:solidFill>
                <a:latin typeface="source-code-pro"/>
              </a:rPr>
              <a:t> autor: </a:t>
            </a:r>
            <a:r>
              <a:rPr lang="es-CO" altLang="es-CO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-code-pro"/>
              </a:rPr>
              <a:t>PropTypes.string.isRequired</a:t>
            </a:r>
            <a:endParaRPr lang="es-CO" altLang="es-CO" sz="3200" dirty="0">
              <a:solidFill>
                <a:srgbClr val="FFFFFF"/>
              </a:solidFill>
              <a:latin typeface="source-code-pr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O" altLang="es-CO" sz="3200" dirty="0">
                <a:solidFill>
                  <a:srgbClr val="88C6BE"/>
                </a:solidFill>
                <a:latin typeface="source-code-pro"/>
              </a:rPr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CO" altLang="es-CO" sz="3200" dirty="0">
                <a:latin typeface="source-code-pro"/>
              </a:rPr>
              <a:t>//el atributo </a:t>
            </a:r>
            <a:r>
              <a:rPr lang="es-CO" altLang="es-CO" sz="3200" dirty="0" err="1">
                <a:latin typeface="source-code-pro"/>
              </a:rPr>
              <a:t>isRequired</a:t>
            </a:r>
            <a:r>
              <a:rPr lang="es-CO" altLang="es-CO" sz="3200" dirty="0">
                <a:latin typeface="source-code-pro"/>
              </a:rPr>
              <a:t> es para marcar el </a:t>
            </a:r>
            <a:r>
              <a:rPr lang="es-CO" altLang="es-CO" sz="3200" dirty="0" err="1">
                <a:latin typeface="source-code-pro"/>
              </a:rPr>
              <a:t>prop</a:t>
            </a:r>
            <a:r>
              <a:rPr lang="es-CO" altLang="es-CO" sz="3200" dirty="0">
                <a:latin typeface="source-code-pro"/>
              </a:rPr>
              <a:t> como obligatorio</a:t>
            </a:r>
            <a:endParaRPr lang="es-CO" altLang="es-CO" sz="3200" dirty="0"/>
          </a:p>
        </p:txBody>
      </p:sp>
    </p:spTree>
    <p:extLst>
      <p:ext uri="{BB962C8B-B14F-4D97-AF65-F5344CB8AC3E}">
        <p14:creationId xmlns:p14="http://schemas.microsoft.com/office/powerpoint/2010/main" val="3356692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C16C4-8C93-4BD8-A3C0-76A20057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de Vida de los componentes</a:t>
            </a:r>
          </a:p>
        </p:txBody>
      </p:sp>
    </p:spTree>
    <p:extLst>
      <p:ext uri="{BB962C8B-B14F-4D97-AF65-F5344CB8AC3E}">
        <p14:creationId xmlns:p14="http://schemas.microsoft.com/office/powerpoint/2010/main" val="1407638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C16C4-8C93-4BD8-A3C0-76A20057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de montaje</a:t>
            </a:r>
          </a:p>
        </p:txBody>
      </p:sp>
    </p:spTree>
    <p:extLst>
      <p:ext uri="{BB962C8B-B14F-4D97-AF65-F5344CB8AC3E}">
        <p14:creationId xmlns:p14="http://schemas.microsoft.com/office/powerpoint/2010/main" val="3507107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F2A38-9AD1-46D7-8E11-E4357A60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CO" dirty="0"/>
              <a:t>Fases del ciclo de vida de montaje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2024DD8F-0BC9-4216-B2FE-F68DC3F5E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037049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3231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F2A38-9AD1-46D7-8E11-E4357A60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Constructor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A9A61B4-3A3E-4F80-BC62-0C76F57E148B}"/>
              </a:ext>
            </a:extLst>
          </p:cNvPr>
          <p:cNvSpPr/>
          <p:nvPr/>
        </p:nvSpPr>
        <p:spPr>
          <a:xfrm>
            <a:off x="7901966" y="3008247"/>
            <a:ext cx="2487738" cy="2219381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ángulo 4" descr="Herramientas de minería">
            <a:extLst>
              <a:ext uri="{FF2B5EF4-FFF2-40B4-BE49-F238E27FC236}">
                <a16:creationId xmlns:a16="http://schemas.microsoft.com/office/drawing/2014/main" id="{197A8350-A749-4B1D-95A4-584152F38CEC}"/>
              </a:ext>
            </a:extLst>
          </p:cNvPr>
          <p:cNvSpPr/>
          <p:nvPr/>
        </p:nvSpPr>
        <p:spPr>
          <a:xfrm>
            <a:off x="8463076" y="3454904"/>
            <a:ext cx="1427390" cy="127341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66A5490-AED6-40B9-9454-4FCF464A907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18712" y="2933674"/>
            <a:ext cx="656750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constructor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	super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);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source-code-pro"/>
              </a:rPr>
              <a:t>	// No llames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B2B2B2"/>
                </a:solidFill>
                <a:effectLst/>
                <a:latin typeface="source-code-pro"/>
              </a:rPr>
              <a:t>this.setState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source-code-pro"/>
              </a:rPr>
              <a:t>() aquí!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	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this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state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=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counter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5A9BCF"/>
                </a:solidFill>
                <a:effectLst/>
                <a:latin typeface="source-code-pro"/>
              </a:rPr>
              <a:t>0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};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	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this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handleClick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=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this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handleClick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bind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this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);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4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9A8F9-5927-4E11-B8BD-AA6A9B83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Concepto, instalación y configuración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3951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F2A38-9AD1-46D7-8E11-E4357A60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Render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31E18F9-4EE1-4B0D-8860-2BFB37602114}"/>
              </a:ext>
            </a:extLst>
          </p:cNvPr>
          <p:cNvSpPr/>
          <p:nvPr/>
        </p:nvSpPr>
        <p:spPr>
          <a:xfrm>
            <a:off x="8803112" y="3159437"/>
            <a:ext cx="1931146" cy="1757119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ángulo 7" descr="Smartphone">
            <a:extLst>
              <a:ext uri="{FF2B5EF4-FFF2-40B4-BE49-F238E27FC236}">
                <a16:creationId xmlns:a16="http://schemas.microsoft.com/office/drawing/2014/main" id="{EB505045-3705-4455-B8D0-14EE85DB13E0}"/>
              </a:ext>
            </a:extLst>
          </p:cNvPr>
          <p:cNvSpPr/>
          <p:nvPr/>
        </p:nvSpPr>
        <p:spPr>
          <a:xfrm>
            <a:off x="9205199" y="3535017"/>
            <a:ext cx="1108034" cy="98537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E7589F8-1B52-4866-AD6C-63D6A2F6F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97" y="2960778"/>
            <a:ext cx="8056886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class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Welcome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extends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React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Component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	render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()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		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Hello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, 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this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name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}&lt;/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800" dirty="0">
                <a:solidFill>
                  <a:srgbClr val="88C6BE"/>
                </a:solidFill>
                <a:latin typeface="source-code-pro"/>
              </a:rPr>
              <a:t>	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15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F2A38-9AD1-46D7-8E11-E4357A60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ComponentDidMount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10063-CDAF-4FA7-B68D-6E4FCA9327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Se invoca inmediatamente después de que un componente se monte (se inserte en el árbol)</a:t>
            </a:r>
          </a:p>
          <a:p>
            <a:r>
              <a:rPr lang="es-CO" dirty="0"/>
              <a:t>Este método es un buen lugar para establecer una suscripción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D8C1901-D100-41A4-B8B6-6546E5CC9715}"/>
              </a:ext>
            </a:extLst>
          </p:cNvPr>
          <p:cNvSpPr/>
          <p:nvPr/>
        </p:nvSpPr>
        <p:spPr>
          <a:xfrm>
            <a:off x="8869380" y="3256723"/>
            <a:ext cx="1719109" cy="158032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ángulo 6" descr="Presentación con lista de comprobación">
            <a:extLst>
              <a:ext uri="{FF2B5EF4-FFF2-40B4-BE49-F238E27FC236}">
                <a16:creationId xmlns:a16="http://schemas.microsoft.com/office/drawing/2014/main" id="{1E5AD725-0142-46F4-93E5-4F6AB0A786BC}"/>
              </a:ext>
            </a:extLst>
          </p:cNvPr>
          <p:cNvSpPr/>
          <p:nvPr/>
        </p:nvSpPr>
        <p:spPr>
          <a:xfrm>
            <a:off x="9205203" y="3592546"/>
            <a:ext cx="986374" cy="90674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945F8C7-A014-4990-9A69-998920E21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39" y="2224586"/>
            <a:ext cx="2976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componentDidMount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273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45F1A-117B-4F5C-A728-1C47E929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de actualización</a:t>
            </a:r>
          </a:p>
        </p:txBody>
      </p:sp>
    </p:spTree>
    <p:extLst>
      <p:ext uri="{BB962C8B-B14F-4D97-AF65-F5344CB8AC3E}">
        <p14:creationId xmlns:p14="http://schemas.microsoft.com/office/powerpoint/2010/main" val="2054889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F2A38-9AD1-46D7-8E11-E4357A60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CO" dirty="0"/>
              <a:t>Fases del ciclo de vida de actualización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DE16D73-66DA-4D80-BD7A-951418B0431C}"/>
              </a:ext>
            </a:extLst>
          </p:cNvPr>
          <p:cNvSpPr/>
          <p:nvPr/>
        </p:nvSpPr>
        <p:spPr>
          <a:xfrm>
            <a:off x="3091428" y="2802270"/>
            <a:ext cx="1264867" cy="126486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ángulo 4" descr="Herramientas de minería">
            <a:extLst>
              <a:ext uri="{FF2B5EF4-FFF2-40B4-BE49-F238E27FC236}">
                <a16:creationId xmlns:a16="http://schemas.microsoft.com/office/drawing/2014/main" id="{F7E73CC7-7CD9-47B2-83B6-A8AFD6424E58}"/>
              </a:ext>
            </a:extLst>
          </p:cNvPr>
          <p:cNvSpPr/>
          <p:nvPr/>
        </p:nvSpPr>
        <p:spPr>
          <a:xfrm>
            <a:off x="3360989" y="3047810"/>
            <a:ext cx="725743" cy="725743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0A6DDAB-24F0-4BB8-A525-7CDCEE8B5335}"/>
              </a:ext>
            </a:extLst>
          </p:cNvPr>
          <p:cNvSpPr/>
          <p:nvPr/>
        </p:nvSpPr>
        <p:spPr>
          <a:xfrm>
            <a:off x="834059" y="2433694"/>
            <a:ext cx="1264867" cy="126486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ángulo 7" descr="Manual de estrategia">
            <a:extLst>
              <a:ext uri="{FF2B5EF4-FFF2-40B4-BE49-F238E27FC236}">
                <a16:creationId xmlns:a16="http://schemas.microsoft.com/office/drawing/2014/main" id="{2D9DD974-FE6C-4EB9-B09F-C611136DD072}"/>
              </a:ext>
            </a:extLst>
          </p:cNvPr>
          <p:cNvSpPr/>
          <p:nvPr/>
        </p:nvSpPr>
        <p:spPr>
          <a:xfrm>
            <a:off x="1090368" y="2687522"/>
            <a:ext cx="725743" cy="72574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5CD7FD-A07E-4FD6-A8C1-B0111FE43259}"/>
              </a:ext>
            </a:extLst>
          </p:cNvPr>
          <p:cNvSpPr/>
          <p:nvPr/>
        </p:nvSpPr>
        <p:spPr>
          <a:xfrm>
            <a:off x="5317793" y="3149023"/>
            <a:ext cx="1264867" cy="126486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ángulo 9" descr="Smartphone">
            <a:extLst>
              <a:ext uri="{FF2B5EF4-FFF2-40B4-BE49-F238E27FC236}">
                <a16:creationId xmlns:a16="http://schemas.microsoft.com/office/drawing/2014/main" id="{199945DD-1C76-4A1E-AD1D-42D83267F826}"/>
              </a:ext>
            </a:extLst>
          </p:cNvPr>
          <p:cNvSpPr/>
          <p:nvPr/>
        </p:nvSpPr>
        <p:spPr>
          <a:xfrm>
            <a:off x="5587354" y="3416389"/>
            <a:ext cx="725743" cy="72574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E88E494-5485-461F-821C-CAE37B31C122}"/>
              </a:ext>
            </a:extLst>
          </p:cNvPr>
          <p:cNvSpPr/>
          <p:nvPr/>
        </p:nvSpPr>
        <p:spPr>
          <a:xfrm>
            <a:off x="7544158" y="3517890"/>
            <a:ext cx="1264867" cy="126486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ECA4CF8-165A-437A-9A98-E68795BB9DA6}"/>
              </a:ext>
            </a:extLst>
          </p:cNvPr>
          <p:cNvSpPr/>
          <p:nvPr/>
        </p:nvSpPr>
        <p:spPr>
          <a:xfrm>
            <a:off x="9770523" y="3862447"/>
            <a:ext cx="1264867" cy="1264867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Rectángulo 13" descr="Presentación con lista de comprobación">
            <a:extLst>
              <a:ext uri="{FF2B5EF4-FFF2-40B4-BE49-F238E27FC236}">
                <a16:creationId xmlns:a16="http://schemas.microsoft.com/office/drawing/2014/main" id="{9D81F29A-0C8A-468D-BC52-D9C4CDA51392}"/>
              </a:ext>
            </a:extLst>
          </p:cNvPr>
          <p:cNvSpPr/>
          <p:nvPr/>
        </p:nvSpPr>
        <p:spPr>
          <a:xfrm>
            <a:off x="10046713" y="4141121"/>
            <a:ext cx="725743" cy="72574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317E645-52D6-45C8-8E89-1276676E04AF}"/>
              </a:ext>
            </a:extLst>
          </p:cNvPr>
          <p:cNvGrpSpPr/>
          <p:nvPr/>
        </p:nvGrpSpPr>
        <p:grpSpPr>
          <a:xfrm>
            <a:off x="354702" y="3796200"/>
            <a:ext cx="2246396" cy="720000"/>
            <a:chOff x="1179808" y="2124829"/>
            <a:chExt cx="4241992" cy="720000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AFFF3FF9-8CE0-48ED-BB60-E6248F14785C}"/>
                </a:ext>
              </a:extLst>
            </p:cNvPr>
            <p:cNvSpPr/>
            <p:nvPr/>
          </p:nvSpPr>
          <p:spPr>
            <a:xfrm>
              <a:off x="3021860" y="2124829"/>
              <a:ext cx="2073553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DAE4D648-1801-4607-8899-3170FFA1AE03}"/>
                </a:ext>
              </a:extLst>
            </p:cNvPr>
            <p:cNvSpPr txBox="1"/>
            <p:nvPr/>
          </p:nvSpPr>
          <p:spPr>
            <a:xfrm>
              <a:off x="1179808" y="2124829"/>
              <a:ext cx="424199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s-CO" sz="1100" kern="1200" dirty="0" err="1"/>
                <a:t>Static</a:t>
              </a:r>
              <a:r>
                <a:rPr lang="es-CO" sz="1100" kern="1200" dirty="0"/>
                <a:t> </a:t>
              </a:r>
              <a:r>
                <a:rPr lang="es-CO" sz="1100" kern="1200" dirty="0" err="1"/>
                <a:t>getDerivedStateFromProps</a:t>
              </a:r>
              <a:r>
                <a:rPr lang="es-CO" sz="1100" kern="1200" dirty="0"/>
                <a:t>()</a:t>
              </a:r>
              <a:endParaRPr lang="en-US" sz="1100" kern="1200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E87311EC-C9C3-4F3D-B1C1-8CF3244760F3}"/>
              </a:ext>
            </a:extLst>
          </p:cNvPr>
          <p:cNvGrpSpPr/>
          <p:nvPr/>
        </p:nvGrpSpPr>
        <p:grpSpPr>
          <a:xfrm>
            <a:off x="4900195" y="4486982"/>
            <a:ext cx="2073553" cy="360000"/>
            <a:chOff x="5458285" y="2124829"/>
            <a:chExt cx="2073553" cy="720000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DEFF339-E4A3-4700-B9B8-8E5200D00533}"/>
                </a:ext>
              </a:extLst>
            </p:cNvPr>
            <p:cNvSpPr/>
            <p:nvPr/>
          </p:nvSpPr>
          <p:spPr>
            <a:xfrm>
              <a:off x="5458285" y="2124829"/>
              <a:ext cx="2073553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E2ACA6C-EAF1-4FEC-9560-FB05DB4F3106}"/>
                </a:ext>
              </a:extLst>
            </p:cNvPr>
            <p:cNvSpPr txBox="1"/>
            <p:nvPr/>
          </p:nvSpPr>
          <p:spPr>
            <a:xfrm>
              <a:off x="5458285" y="2124829"/>
              <a:ext cx="2073553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s-CO" sz="1100" kern="1200" dirty="0"/>
                <a:t>Render()</a:t>
              </a:r>
              <a:endParaRPr lang="en-US" sz="1100" kern="1200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C24A370-B770-429C-9408-E243E0222E56}"/>
              </a:ext>
            </a:extLst>
          </p:cNvPr>
          <p:cNvGrpSpPr/>
          <p:nvPr/>
        </p:nvGrpSpPr>
        <p:grpSpPr>
          <a:xfrm>
            <a:off x="2687083" y="4219746"/>
            <a:ext cx="2073553" cy="360000"/>
            <a:chOff x="5458285" y="2124829"/>
            <a:chExt cx="2073553" cy="720000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7483ACB-548E-4AEC-8BF9-06981F2D5685}"/>
                </a:ext>
              </a:extLst>
            </p:cNvPr>
            <p:cNvSpPr/>
            <p:nvPr/>
          </p:nvSpPr>
          <p:spPr>
            <a:xfrm>
              <a:off x="5458285" y="2124829"/>
              <a:ext cx="2073553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8578CE4-95D6-4807-A7D2-DAE4C975576E}"/>
                </a:ext>
              </a:extLst>
            </p:cNvPr>
            <p:cNvSpPr txBox="1"/>
            <p:nvPr/>
          </p:nvSpPr>
          <p:spPr>
            <a:xfrm>
              <a:off x="5458285" y="2124829"/>
              <a:ext cx="2073553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s-CO" sz="1100" kern="1200" dirty="0" err="1"/>
                <a:t>shouldcomponentupdate</a:t>
              </a:r>
              <a:r>
                <a:rPr lang="es-CO" sz="1100" kern="1200" dirty="0"/>
                <a:t>()</a:t>
              </a:r>
              <a:endParaRPr lang="en-US" sz="1100" kern="1200" dirty="0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590771A-3F2A-4555-9EA3-62BB232F02EF}"/>
              </a:ext>
            </a:extLst>
          </p:cNvPr>
          <p:cNvGrpSpPr/>
          <p:nvPr/>
        </p:nvGrpSpPr>
        <p:grpSpPr>
          <a:xfrm>
            <a:off x="6980789" y="4848299"/>
            <a:ext cx="2367776" cy="360000"/>
            <a:chOff x="5458285" y="2124829"/>
            <a:chExt cx="2073553" cy="720000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BD6E542-DE94-40BC-8377-6EFFCF6F9EB1}"/>
                </a:ext>
              </a:extLst>
            </p:cNvPr>
            <p:cNvSpPr/>
            <p:nvPr/>
          </p:nvSpPr>
          <p:spPr>
            <a:xfrm>
              <a:off x="5458285" y="2124829"/>
              <a:ext cx="2073553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A5F27D50-35D1-4AF1-970D-67AD383D17FD}"/>
                </a:ext>
              </a:extLst>
            </p:cNvPr>
            <p:cNvSpPr txBox="1"/>
            <p:nvPr/>
          </p:nvSpPr>
          <p:spPr>
            <a:xfrm>
              <a:off x="5458285" y="2124829"/>
              <a:ext cx="2073553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s-CO" sz="1100" kern="1200" dirty="0" err="1"/>
                <a:t>getsnapshotbeforeupdate</a:t>
              </a:r>
              <a:r>
                <a:rPr lang="es-CO" sz="1100" kern="1200" dirty="0"/>
                <a:t>()</a:t>
              </a:r>
              <a:endParaRPr lang="en-US" sz="1100" kern="1200" dirty="0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5281DFA-0198-49FC-9B3C-510EF2ECC666}"/>
              </a:ext>
            </a:extLst>
          </p:cNvPr>
          <p:cNvGrpSpPr/>
          <p:nvPr/>
        </p:nvGrpSpPr>
        <p:grpSpPr>
          <a:xfrm>
            <a:off x="9366179" y="5225988"/>
            <a:ext cx="2073553" cy="360000"/>
            <a:chOff x="5458285" y="2124829"/>
            <a:chExt cx="2073553" cy="720000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201C9C60-3FC3-421E-83BC-9DE4F401D05E}"/>
                </a:ext>
              </a:extLst>
            </p:cNvPr>
            <p:cNvSpPr/>
            <p:nvPr/>
          </p:nvSpPr>
          <p:spPr>
            <a:xfrm>
              <a:off x="5458285" y="2124829"/>
              <a:ext cx="2073553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ABDD449B-7B36-4E03-A4CE-8FCCB5AF024C}"/>
                </a:ext>
              </a:extLst>
            </p:cNvPr>
            <p:cNvSpPr txBox="1"/>
            <p:nvPr/>
          </p:nvSpPr>
          <p:spPr>
            <a:xfrm>
              <a:off x="5458285" y="2124829"/>
              <a:ext cx="2073553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s-CO" sz="1100" kern="1200" dirty="0" err="1"/>
                <a:t>componentdidupdate</a:t>
              </a:r>
              <a:r>
                <a:rPr lang="es-CO" sz="1100" kern="1200" dirty="0"/>
                <a:t>()</a:t>
              </a:r>
              <a:endParaRPr lang="en-US" sz="1100" kern="1200" dirty="0"/>
            </a:p>
          </p:txBody>
        </p:sp>
      </p:grpSp>
      <p:pic>
        <p:nvPicPr>
          <p:cNvPr id="34" name="Gráfico 33" descr="Cámara">
            <a:extLst>
              <a:ext uri="{FF2B5EF4-FFF2-40B4-BE49-F238E27FC236}">
                <a16:creationId xmlns:a16="http://schemas.microsoft.com/office/drawing/2014/main" id="{3604AB9C-5162-4444-BE3E-4A4C12C4CC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07477" y="36401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02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DCCDE-E27E-4627-A507-F177B179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ShouldComponentUpdate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A66815-EC57-40F2-AF4A-6698D7977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3048000"/>
            <a:ext cx="5185873" cy="2813050"/>
          </a:xfrm>
        </p:spPr>
        <p:txBody>
          <a:bodyPr/>
          <a:lstStyle/>
          <a:p>
            <a:r>
              <a:rPr lang="es-MX" dirty="0"/>
              <a:t>Su función es avisar a </a:t>
            </a:r>
            <a:r>
              <a:rPr lang="es-MX" dirty="0" err="1"/>
              <a:t>React</a:t>
            </a:r>
            <a:r>
              <a:rPr lang="es-MX" dirty="0"/>
              <a:t> si la salida de un componente no se ve afectada por el cambio actual en el estado o los accesorios</a:t>
            </a:r>
            <a:endParaRPr lang="es-CO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2DF414-C11B-44C4-A5E3-F5DCD272A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12" y="2678668"/>
            <a:ext cx="60823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shouldComponentUpdate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nextProps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,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nextState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F4BB200-9406-4764-9B88-5AC27212C3E1}"/>
              </a:ext>
            </a:extLst>
          </p:cNvPr>
          <p:cNvSpPr/>
          <p:nvPr/>
        </p:nvSpPr>
        <p:spPr>
          <a:xfrm>
            <a:off x="8564572" y="3296480"/>
            <a:ext cx="1917894" cy="176585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ángulo 8" descr="Herramientas de minería">
            <a:extLst>
              <a:ext uri="{FF2B5EF4-FFF2-40B4-BE49-F238E27FC236}">
                <a16:creationId xmlns:a16="http://schemas.microsoft.com/office/drawing/2014/main" id="{62742CE9-7CE5-48EB-810D-5DD326BF6648}"/>
              </a:ext>
            </a:extLst>
          </p:cNvPr>
          <p:cNvSpPr/>
          <p:nvPr/>
        </p:nvSpPr>
        <p:spPr>
          <a:xfrm>
            <a:off x="9006411" y="3648037"/>
            <a:ext cx="1100430" cy="1013193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138395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F2A38-9AD1-46D7-8E11-E4357A60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Render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31E18F9-4EE1-4B0D-8860-2BFB37602114}"/>
              </a:ext>
            </a:extLst>
          </p:cNvPr>
          <p:cNvSpPr/>
          <p:nvPr/>
        </p:nvSpPr>
        <p:spPr>
          <a:xfrm>
            <a:off x="8803112" y="3159437"/>
            <a:ext cx="1931146" cy="1757119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ángulo 7" descr="Smartphone">
            <a:extLst>
              <a:ext uri="{FF2B5EF4-FFF2-40B4-BE49-F238E27FC236}">
                <a16:creationId xmlns:a16="http://schemas.microsoft.com/office/drawing/2014/main" id="{EB505045-3705-4455-B8D0-14EE85DB13E0}"/>
              </a:ext>
            </a:extLst>
          </p:cNvPr>
          <p:cNvSpPr/>
          <p:nvPr/>
        </p:nvSpPr>
        <p:spPr>
          <a:xfrm>
            <a:off x="9205199" y="3535017"/>
            <a:ext cx="1108034" cy="98537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E7589F8-1B52-4866-AD6C-63D6A2F6F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97" y="2960778"/>
            <a:ext cx="8056886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class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Welcome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extends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React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Component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	render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()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		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&lt;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</a:t>
            </a:r>
            <a:r>
              <a:rPr kumimoji="0" lang="es-CO" altLang="es-CO" sz="2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Hello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, 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{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this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.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name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}&lt;/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h1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&gt;;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800" dirty="0">
                <a:solidFill>
                  <a:srgbClr val="88C6BE"/>
                </a:solidFill>
                <a:latin typeface="source-code-pro"/>
              </a:rPr>
              <a:t>	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}</a:t>
            </a:r>
            <a:r>
              <a:rPr kumimoji="0" lang="es-CO" altLang="es-CO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30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DCCDE-E27E-4627-A507-F177B179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componentDidUpdate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7BC2F7-33FE-455A-A8D3-039D79E46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739120"/>
            <a:ext cx="5185873" cy="2826791"/>
          </a:xfrm>
        </p:spPr>
        <p:txBody>
          <a:bodyPr>
            <a:normAutofit/>
          </a:bodyPr>
          <a:lstStyle/>
          <a:p>
            <a:r>
              <a:rPr lang="es-MX" dirty="0"/>
              <a:t>Se invoca inmediatamente después de que la actualización ocurra</a:t>
            </a:r>
          </a:p>
          <a:p>
            <a:r>
              <a:rPr lang="es-MX" dirty="0"/>
              <a:t>Este método no es llamado para el renderizado inicial</a:t>
            </a:r>
          </a:p>
          <a:p>
            <a:r>
              <a:rPr lang="es-MX" dirty="0" err="1"/>
              <a:t>Fetch</a:t>
            </a:r>
            <a:r>
              <a:rPr lang="es-MX" dirty="0"/>
              <a:t> API</a:t>
            </a:r>
            <a:endParaRPr lang="es-CO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4621E9E-5EF2-4E9A-BE44-16D277AB7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39" y="2224586"/>
            <a:ext cx="69308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400" dirty="0" err="1">
                <a:solidFill>
                  <a:srgbClr val="79B6F2"/>
                </a:solidFill>
                <a:latin typeface="source-code-pro"/>
              </a:rPr>
              <a:t>componentDid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Update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</a:t>
            </a:r>
            <a:r>
              <a:rPr lang="es-CO" altLang="es-CO" sz="2400" dirty="0" err="1">
                <a:solidFill>
                  <a:srgbClr val="FFFFFF"/>
                </a:solidFill>
                <a:latin typeface="source-code-pro"/>
              </a:rPr>
              <a:t>prev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,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prevState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,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snapshot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0601AD3-9733-4142-8878-E667640DAD57}"/>
              </a:ext>
            </a:extLst>
          </p:cNvPr>
          <p:cNvSpPr/>
          <p:nvPr/>
        </p:nvSpPr>
        <p:spPr>
          <a:xfrm>
            <a:off x="8617584" y="3293523"/>
            <a:ext cx="1891390" cy="188899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2" name="Gráfico 11" descr="Cámara">
            <a:extLst>
              <a:ext uri="{FF2B5EF4-FFF2-40B4-BE49-F238E27FC236}">
                <a16:creationId xmlns:a16="http://schemas.microsoft.com/office/drawing/2014/main" id="{7498FF24-4E46-4028-B63E-FAC80DD40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0415" y="3482008"/>
            <a:ext cx="1367327" cy="136732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2C3D869F-0A68-4745-BD11-B6403AF0ED4A}"/>
              </a:ext>
            </a:extLst>
          </p:cNvPr>
          <p:cNvSpPr/>
          <p:nvPr/>
        </p:nvSpPr>
        <p:spPr>
          <a:xfrm>
            <a:off x="8617584" y="3300054"/>
            <a:ext cx="1891390" cy="1888997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ángulo 8" descr="Presentación con lista de comprobación">
            <a:extLst>
              <a:ext uri="{FF2B5EF4-FFF2-40B4-BE49-F238E27FC236}">
                <a16:creationId xmlns:a16="http://schemas.microsoft.com/office/drawing/2014/main" id="{7EEA9CAC-536D-47A2-8C1C-CF59AADE732F}"/>
              </a:ext>
            </a:extLst>
          </p:cNvPr>
          <p:cNvSpPr/>
          <p:nvPr/>
        </p:nvSpPr>
        <p:spPr>
          <a:xfrm>
            <a:off x="9020667" y="3683758"/>
            <a:ext cx="1085223" cy="108385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923950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45F1A-117B-4F5C-A728-1C47E929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de Desmonte</a:t>
            </a:r>
          </a:p>
        </p:txBody>
      </p:sp>
    </p:spTree>
    <p:extLst>
      <p:ext uri="{BB962C8B-B14F-4D97-AF65-F5344CB8AC3E}">
        <p14:creationId xmlns:p14="http://schemas.microsoft.com/office/powerpoint/2010/main" val="843640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DCCDE-E27E-4627-A507-F177B179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componentWillUnmount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7BC2F7-33FE-455A-A8D3-039D79E46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739120"/>
            <a:ext cx="5185873" cy="2826791"/>
          </a:xfrm>
        </p:spPr>
        <p:txBody>
          <a:bodyPr>
            <a:normAutofit/>
          </a:bodyPr>
          <a:lstStyle/>
          <a:p>
            <a:r>
              <a:rPr lang="es-MX" dirty="0"/>
              <a:t>Se invoca inmediatamente antes de desmontar y destruir un componente</a:t>
            </a:r>
          </a:p>
          <a:p>
            <a:r>
              <a:rPr lang="es-MX" dirty="0"/>
              <a:t>Realiza las tareas de limpieza necesarias en este método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0601AD3-9733-4142-8878-E667640DAD57}"/>
              </a:ext>
            </a:extLst>
          </p:cNvPr>
          <p:cNvSpPr/>
          <p:nvPr/>
        </p:nvSpPr>
        <p:spPr>
          <a:xfrm>
            <a:off x="8617584" y="3293523"/>
            <a:ext cx="1891390" cy="188899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2" name="Gráfico 11" descr="Cámara">
            <a:extLst>
              <a:ext uri="{FF2B5EF4-FFF2-40B4-BE49-F238E27FC236}">
                <a16:creationId xmlns:a16="http://schemas.microsoft.com/office/drawing/2014/main" id="{7498FF24-4E46-4028-B63E-FAC80DD40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0415" y="3482008"/>
            <a:ext cx="1367327" cy="136732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2C3D869F-0A68-4745-BD11-B6403AF0ED4A}"/>
              </a:ext>
            </a:extLst>
          </p:cNvPr>
          <p:cNvSpPr/>
          <p:nvPr/>
        </p:nvSpPr>
        <p:spPr>
          <a:xfrm>
            <a:off x="8617584" y="3300054"/>
            <a:ext cx="1891390" cy="1888997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5" name="Gráfico 4" descr="Borrador">
            <a:extLst>
              <a:ext uri="{FF2B5EF4-FFF2-40B4-BE49-F238E27FC236}">
                <a16:creationId xmlns:a16="http://schemas.microsoft.com/office/drawing/2014/main" id="{737CB36F-36B3-4F7D-B259-EF00E8407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3247" y="3657989"/>
            <a:ext cx="1160064" cy="1160064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2AD8F44E-6190-4AEC-AE07-AD776E4D2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39" y="2224586"/>
            <a:ext cx="3382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componentWillUnmount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88C6BE"/>
                </a:solidFill>
                <a:effectLst/>
                <a:latin typeface="source-code-pro"/>
              </a:rPr>
              <a:t>()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39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945F1A-117B-4F5C-A728-1C47E929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955373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Ejemplo</a:t>
            </a:r>
            <a:br>
              <a:rPr lang="en-US" sz="5400" dirty="0"/>
            </a:br>
            <a:r>
              <a:rPr lang="en-US" sz="5400" dirty="0" err="1"/>
              <a:t>Ciclo</a:t>
            </a:r>
            <a:r>
              <a:rPr lang="en-US" sz="5400" dirty="0"/>
              <a:t> de </a:t>
            </a:r>
            <a:r>
              <a:rPr lang="en-US" sz="5400" dirty="0" err="1"/>
              <a:t>vida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1276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CAEC6F-5DB1-49EA-8932-29B3CA2D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Que es React 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8FE378-3F36-4C28-A477-F475E2991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Una </a:t>
            </a:r>
            <a:r>
              <a:rPr lang="en-US" sz="1600" dirty="0" err="1">
                <a:solidFill>
                  <a:srgbClr val="FFFFFF"/>
                </a:solidFill>
              </a:rPr>
              <a:t>biblioteca</a:t>
            </a:r>
            <a:r>
              <a:rPr lang="en-US" sz="1600" dirty="0">
                <a:solidFill>
                  <a:srgbClr val="FFFFFF"/>
                </a:solidFill>
              </a:rPr>
              <a:t> de </a:t>
            </a:r>
            <a:r>
              <a:rPr lang="en-US" sz="1600" dirty="0" err="1">
                <a:solidFill>
                  <a:srgbClr val="FFFFFF"/>
                </a:solidFill>
              </a:rPr>
              <a:t>Javascript</a:t>
            </a:r>
            <a:r>
              <a:rPr lang="en-US" sz="1600" dirty="0">
                <a:solidFill>
                  <a:srgbClr val="FFFFFF"/>
                </a:solidFill>
              </a:rPr>
              <a:t> para </a:t>
            </a:r>
            <a:r>
              <a:rPr lang="en-US" sz="1600" dirty="0" err="1">
                <a:solidFill>
                  <a:srgbClr val="FFFFFF"/>
                </a:solidFill>
              </a:rPr>
              <a:t>construir</a:t>
            </a:r>
            <a:r>
              <a:rPr lang="en-US" sz="1600" dirty="0">
                <a:solidFill>
                  <a:srgbClr val="FFFFFF"/>
                </a:solidFill>
              </a:rPr>
              <a:t> interfaces de </a:t>
            </a:r>
            <a:r>
              <a:rPr lang="en-US" sz="1600" dirty="0" err="1">
                <a:solidFill>
                  <a:srgbClr val="FFFFFF"/>
                </a:solidFill>
              </a:rPr>
              <a:t>Usuario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De Facebook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Declarativo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Basado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Componentes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“</a:t>
            </a:r>
            <a:r>
              <a:rPr lang="en-US" sz="1600" dirty="0" err="1">
                <a:solidFill>
                  <a:srgbClr val="FFFFFF"/>
                </a:solidFill>
              </a:rPr>
              <a:t>Aprende</a:t>
            </a:r>
            <a:r>
              <a:rPr lang="en-US" sz="1600" dirty="0">
                <a:solidFill>
                  <a:srgbClr val="FFFFFF"/>
                </a:solidFill>
              </a:rPr>
              <a:t> una </a:t>
            </a:r>
            <a:r>
              <a:rPr lang="en-US" sz="1600" dirty="0" err="1">
                <a:solidFill>
                  <a:srgbClr val="FFFFFF"/>
                </a:solidFill>
              </a:rPr>
              <a:t>vez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dirty="0" err="1">
                <a:solidFill>
                  <a:srgbClr val="FFFFFF"/>
                </a:solidFill>
              </a:rPr>
              <a:t>escríbelo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donde</a:t>
            </a:r>
            <a:r>
              <a:rPr lang="en-US" sz="1600" dirty="0">
                <a:solidFill>
                  <a:srgbClr val="FFFFFF"/>
                </a:solidFill>
              </a:rPr>
              <a:t> sea”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030" name="Picture 6" descr="Resultado de imagen de logos facebook png">
            <a:extLst>
              <a:ext uri="{FF2B5EF4-FFF2-40B4-BE49-F238E27FC236}">
                <a16:creationId xmlns:a16="http://schemas.microsoft.com/office/drawing/2014/main" id="{E4A5F076-3BA7-40DF-AB72-2D70FDBA2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36" y="42863"/>
            <a:ext cx="3191656" cy="319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logos instagram png">
            <a:extLst>
              <a:ext uri="{FF2B5EF4-FFF2-40B4-BE49-F238E27FC236}">
                <a16:creationId xmlns:a16="http://schemas.microsoft.com/office/drawing/2014/main" id="{1AC3DE83-D083-4AB3-81A3-1EB4EF41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153" y="312548"/>
            <a:ext cx="4556062" cy="26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de logos walmart png">
            <a:extLst>
              <a:ext uri="{FF2B5EF4-FFF2-40B4-BE49-F238E27FC236}">
                <a16:creationId xmlns:a16="http://schemas.microsoft.com/office/drawing/2014/main" id="{CB3A0263-F7AB-41D1-8EA0-DA36EA11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47" y="3030679"/>
            <a:ext cx="3629540" cy="86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de logos airbnb png">
            <a:extLst>
              <a:ext uri="{FF2B5EF4-FFF2-40B4-BE49-F238E27FC236}">
                <a16:creationId xmlns:a16="http://schemas.microsoft.com/office/drawing/2014/main" id="{DFCE3C33-19B3-4727-9A92-B8082B9AC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398" y="3083790"/>
            <a:ext cx="2588926" cy="80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de logos netflix png">
            <a:extLst>
              <a:ext uri="{FF2B5EF4-FFF2-40B4-BE49-F238E27FC236}">
                <a16:creationId xmlns:a16="http://schemas.microsoft.com/office/drawing/2014/main" id="{49E60E09-2C57-40BC-8B15-0BFD999A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05" y="3356749"/>
            <a:ext cx="3640475" cy="204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n de logos mercadolibre png">
            <a:extLst>
              <a:ext uri="{FF2B5EF4-FFF2-40B4-BE49-F238E27FC236}">
                <a16:creationId xmlns:a16="http://schemas.microsoft.com/office/drawing/2014/main" id="{88E0986B-64CC-490C-BA3B-0A30A0E90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15" y="3958456"/>
            <a:ext cx="3575737" cy="88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n de logos khan academy png">
            <a:extLst>
              <a:ext uri="{FF2B5EF4-FFF2-40B4-BE49-F238E27FC236}">
                <a16:creationId xmlns:a16="http://schemas.microsoft.com/office/drawing/2014/main" id="{27409C22-C602-4CD8-85FB-CC220F46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05" y="5063928"/>
            <a:ext cx="51435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n de logos khan dropbox png">
            <a:extLst>
              <a:ext uri="{FF2B5EF4-FFF2-40B4-BE49-F238E27FC236}">
                <a16:creationId xmlns:a16="http://schemas.microsoft.com/office/drawing/2014/main" id="{CA0141AF-7015-4D57-95DF-BE102C4D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183" y="4904468"/>
            <a:ext cx="1752295" cy="175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77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45F1A-117B-4F5C-A728-1C47E929C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67917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B8EE974B-AFAD-4DBE-8FBA-CA11385FA562}"/>
              </a:ext>
            </a:extLst>
          </p:cNvPr>
          <p:cNvSpPr/>
          <p:nvPr/>
        </p:nvSpPr>
        <p:spPr>
          <a:xfrm>
            <a:off x="0" y="1883391"/>
            <a:ext cx="12192000" cy="49746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B1427A4-22F3-48C4-9ECE-E15610F8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77" y="504825"/>
            <a:ext cx="3981450" cy="5848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34B4E81D-D5A7-4648-AEE6-99AF5CF7574D}"/>
              </a:ext>
            </a:extLst>
          </p:cNvPr>
          <p:cNvSpPr/>
          <p:nvPr/>
        </p:nvSpPr>
        <p:spPr>
          <a:xfrm>
            <a:off x="6423548" y="512791"/>
            <a:ext cx="3988252" cy="5848350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F58553B-C948-46D4-8EC2-46EEBE868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23" y="504825"/>
            <a:ext cx="3981450" cy="584835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2C6029B-3DD1-4350-863E-F159342D9908}"/>
              </a:ext>
            </a:extLst>
          </p:cNvPr>
          <p:cNvSpPr/>
          <p:nvPr/>
        </p:nvSpPr>
        <p:spPr>
          <a:xfrm>
            <a:off x="6578225" y="1037230"/>
            <a:ext cx="3643952" cy="3643952"/>
          </a:xfrm>
          <a:prstGeom prst="rect">
            <a:avLst/>
          </a:prstGeom>
          <a:solidFill>
            <a:schemeClr val="accent4">
              <a:lumMod val="7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73147CD-4CA6-49B6-B7E2-063453408148}"/>
              </a:ext>
            </a:extLst>
          </p:cNvPr>
          <p:cNvSpPr/>
          <p:nvPr/>
        </p:nvSpPr>
        <p:spPr>
          <a:xfrm>
            <a:off x="6450845" y="4804011"/>
            <a:ext cx="3958681" cy="1532035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53EDCB2-D032-4DC0-B6AA-DA2D6F7ED0E3}"/>
              </a:ext>
            </a:extLst>
          </p:cNvPr>
          <p:cNvSpPr/>
          <p:nvPr/>
        </p:nvSpPr>
        <p:spPr>
          <a:xfrm>
            <a:off x="6450845" y="4833580"/>
            <a:ext cx="3958682" cy="257175"/>
          </a:xfrm>
          <a:prstGeom prst="rect">
            <a:avLst/>
          </a:prstGeom>
          <a:solidFill>
            <a:schemeClr val="accent4">
              <a:lumMod val="7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0B0816F-E619-45D5-A7FF-7E0DB737EDFA}"/>
              </a:ext>
            </a:extLst>
          </p:cNvPr>
          <p:cNvSpPr/>
          <p:nvPr/>
        </p:nvSpPr>
        <p:spPr>
          <a:xfrm>
            <a:off x="6473612" y="4845096"/>
            <a:ext cx="309330" cy="245659"/>
          </a:xfrm>
          <a:prstGeom prst="rect">
            <a:avLst/>
          </a:prstGeom>
          <a:solidFill>
            <a:schemeClr val="tx1">
              <a:lumMod val="85000"/>
              <a:lumOff val="1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E8C1FA4-E4EF-406F-9379-B53AC91B0E87}"/>
              </a:ext>
            </a:extLst>
          </p:cNvPr>
          <p:cNvSpPr/>
          <p:nvPr/>
        </p:nvSpPr>
        <p:spPr>
          <a:xfrm>
            <a:off x="6735195" y="4847369"/>
            <a:ext cx="309330" cy="245659"/>
          </a:xfrm>
          <a:prstGeom prst="rect">
            <a:avLst/>
          </a:prstGeom>
          <a:solidFill>
            <a:schemeClr val="tx1">
              <a:lumMod val="85000"/>
              <a:lumOff val="1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A1651C0-BB81-4F63-940D-9CC6611D3A9E}"/>
              </a:ext>
            </a:extLst>
          </p:cNvPr>
          <p:cNvSpPr/>
          <p:nvPr/>
        </p:nvSpPr>
        <p:spPr>
          <a:xfrm>
            <a:off x="7008150" y="4847368"/>
            <a:ext cx="309330" cy="245659"/>
          </a:xfrm>
          <a:prstGeom prst="rect">
            <a:avLst/>
          </a:prstGeom>
          <a:solidFill>
            <a:schemeClr val="tx1">
              <a:lumMod val="85000"/>
              <a:lumOff val="1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06EAFB3-3E4B-4106-884E-967BE8A431E2}"/>
              </a:ext>
            </a:extLst>
          </p:cNvPr>
          <p:cNvSpPr/>
          <p:nvPr/>
        </p:nvSpPr>
        <p:spPr>
          <a:xfrm>
            <a:off x="10067512" y="4849781"/>
            <a:ext cx="309330" cy="245659"/>
          </a:xfrm>
          <a:prstGeom prst="rect">
            <a:avLst/>
          </a:prstGeom>
          <a:solidFill>
            <a:schemeClr val="tx1">
              <a:lumMod val="85000"/>
              <a:lumOff val="1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3B42FA3-3F15-49B0-A304-7A35BDC8FA7A}"/>
              </a:ext>
            </a:extLst>
          </p:cNvPr>
          <p:cNvSpPr/>
          <p:nvPr/>
        </p:nvSpPr>
        <p:spPr>
          <a:xfrm>
            <a:off x="6453120" y="5965202"/>
            <a:ext cx="3958681" cy="363228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B47EE2F-FCBC-4E04-86FC-1D9A5C03197C}"/>
              </a:ext>
            </a:extLst>
          </p:cNvPr>
          <p:cNvSpPr/>
          <p:nvPr/>
        </p:nvSpPr>
        <p:spPr>
          <a:xfrm>
            <a:off x="6445456" y="521954"/>
            <a:ext cx="3958682" cy="392446"/>
          </a:xfrm>
          <a:prstGeom prst="rect">
            <a:avLst/>
          </a:prstGeom>
          <a:solidFill>
            <a:schemeClr val="accent4">
              <a:lumMod val="7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2F0B96D-100B-4F40-BE89-723676761169}"/>
              </a:ext>
            </a:extLst>
          </p:cNvPr>
          <p:cNvSpPr/>
          <p:nvPr/>
        </p:nvSpPr>
        <p:spPr>
          <a:xfrm>
            <a:off x="6516835" y="595347"/>
            <a:ext cx="309330" cy="245659"/>
          </a:xfrm>
          <a:prstGeom prst="rect">
            <a:avLst/>
          </a:prstGeom>
          <a:solidFill>
            <a:schemeClr val="tx1">
              <a:lumMod val="85000"/>
              <a:lumOff val="1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3779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63EF2B-962F-46F1-9615-06ED5C62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Instalación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94EAB9D-5214-4B1C-959E-ED0CBE071B1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50484438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6B6CC0A-C575-49EB-B0B2-74A7E2B6E054}"/>
              </a:ext>
            </a:extLst>
          </p:cNvPr>
          <p:cNvSpPr txBox="1"/>
          <p:nvPr/>
        </p:nvSpPr>
        <p:spPr>
          <a:xfrm>
            <a:off x="6625883" y="6091311"/>
            <a:ext cx="475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create</a:t>
            </a:r>
            <a:r>
              <a:rPr lang="es-CO" dirty="0"/>
              <a:t>-</a:t>
            </a:r>
            <a:r>
              <a:rPr lang="es-CO" dirty="0" err="1"/>
              <a:t>react</a:t>
            </a:r>
            <a:r>
              <a:rPr lang="es-CO" dirty="0"/>
              <a:t>-app </a:t>
            </a:r>
            <a:r>
              <a:rPr lang="es-CO" dirty="0" err="1"/>
              <a:t>nombre_aplicacion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929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5E2EE-A423-48D9-92F5-EF2DF9F5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Configuración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A2DEBB2-451F-4AE5-8E0F-FA8EAB8ACD43}"/>
              </a:ext>
            </a:extLst>
          </p:cNvPr>
          <p:cNvSpPr/>
          <p:nvPr/>
        </p:nvSpPr>
        <p:spPr>
          <a:xfrm>
            <a:off x="2709321" y="2334521"/>
            <a:ext cx="4466255" cy="2836072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342E339-DE48-4D6C-807A-F3165023605E}"/>
              </a:ext>
            </a:extLst>
          </p:cNvPr>
          <p:cNvGrpSpPr/>
          <p:nvPr/>
        </p:nvGrpSpPr>
        <p:grpSpPr>
          <a:xfrm>
            <a:off x="3187623" y="2770619"/>
            <a:ext cx="4466255" cy="2836072"/>
            <a:chOff x="562468" y="473090"/>
            <a:chExt cx="4466255" cy="2836072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AFD29FAC-2DF1-4856-9096-A1C547B5D1E7}"/>
                </a:ext>
              </a:extLst>
            </p:cNvPr>
            <p:cNvSpPr/>
            <p:nvPr/>
          </p:nvSpPr>
          <p:spPr>
            <a:xfrm>
              <a:off x="562468" y="473090"/>
              <a:ext cx="4466255" cy="283607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ángulo: esquinas redondeadas 4">
              <a:extLst>
                <a:ext uri="{FF2B5EF4-FFF2-40B4-BE49-F238E27FC236}">
                  <a16:creationId xmlns:a16="http://schemas.microsoft.com/office/drawing/2014/main" id="{DE26F848-A597-4745-BA4F-45A76D68FE33}"/>
                </a:ext>
              </a:extLst>
            </p:cNvPr>
            <p:cNvSpPr txBox="1"/>
            <p:nvPr/>
          </p:nvSpPr>
          <p:spPr>
            <a:xfrm>
              <a:off x="645534" y="556156"/>
              <a:ext cx="4300123" cy="2669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s-CO" sz="5600" kern="1200" dirty="0"/>
                <a:t>LINTER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49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5C8CB8-295C-47D2-974C-12977B2D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Hola Mundo</a:t>
            </a:r>
          </a:p>
        </p:txBody>
      </p:sp>
    </p:spTree>
    <p:extLst>
      <p:ext uri="{BB962C8B-B14F-4D97-AF65-F5344CB8AC3E}">
        <p14:creationId xmlns:p14="http://schemas.microsoft.com/office/powerpoint/2010/main" val="232393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C6627-F966-499E-B84D-3EF3FD6E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Conceptos Básicos</a:t>
            </a:r>
          </a:p>
        </p:txBody>
      </p:sp>
    </p:spTree>
    <p:extLst>
      <p:ext uri="{BB962C8B-B14F-4D97-AF65-F5344CB8AC3E}">
        <p14:creationId xmlns:p14="http://schemas.microsoft.com/office/powerpoint/2010/main" val="3076150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1006</Words>
  <Application>Microsoft Office PowerPoint</Application>
  <PresentationFormat>Panorámica</PresentationFormat>
  <Paragraphs>176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Century Gothic</vt:lpstr>
      <vt:lpstr>source-code-pro</vt:lpstr>
      <vt:lpstr>Wingdings 2</vt:lpstr>
      <vt:lpstr>Citable</vt:lpstr>
      <vt:lpstr>INICIANDO EN REACT</vt:lpstr>
      <vt:lpstr>Quien soy?</vt:lpstr>
      <vt:lpstr>Concepto, instalación y configuración</vt:lpstr>
      <vt:lpstr>Que es React ?</vt:lpstr>
      <vt:lpstr>Presentación de PowerPoint</vt:lpstr>
      <vt:lpstr>Instalación</vt:lpstr>
      <vt:lpstr>Configuración</vt:lpstr>
      <vt:lpstr>Hola Mundo</vt:lpstr>
      <vt:lpstr>Conceptos Básicos</vt:lpstr>
      <vt:lpstr>Introducción a JSX</vt:lpstr>
      <vt:lpstr>Virtual DOM</vt:lpstr>
      <vt:lpstr>Componentes en ReactJS</vt:lpstr>
      <vt:lpstr>Props y State</vt:lpstr>
      <vt:lpstr>Renderizado condicional</vt:lpstr>
      <vt:lpstr>Utilizando If-else</vt:lpstr>
      <vt:lpstr>Utilizando If-else</vt:lpstr>
      <vt:lpstr>Utilizando IF con operador &amp;&amp;</vt:lpstr>
      <vt:lpstr>Eventos y formularios</vt:lpstr>
      <vt:lpstr>Eventos en React</vt:lpstr>
      <vt:lpstr>Formularios en React</vt:lpstr>
      <vt:lpstr>Ejemplo Fomulario</vt:lpstr>
      <vt:lpstr>Children y PropTypes</vt:lpstr>
      <vt:lpstr>Children</vt:lpstr>
      <vt:lpstr>PropTypes</vt:lpstr>
      <vt:lpstr>PropTypes</vt:lpstr>
      <vt:lpstr>Ciclo de Vida de los componentes</vt:lpstr>
      <vt:lpstr>Ciclo de montaje</vt:lpstr>
      <vt:lpstr>Fases del ciclo de vida de montaje</vt:lpstr>
      <vt:lpstr>Constructor</vt:lpstr>
      <vt:lpstr>Render</vt:lpstr>
      <vt:lpstr>ComponentDidMount</vt:lpstr>
      <vt:lpstr>Ciclo de actualización</vt:lpstr>
      <vt:lpstr>Fases del ciclo de vida de actualización</vt:lpstr>
      <vt:lpstr>ShouldComponentUpdate</vt:lpstr>
      <vt:lpstr>Render</vt:lpstr>
      <vt:lpstr>componentDidUpdate</vt:lpstr>
      <vt:lpstr>Ciclo de Desmonte</vt:lpstr>
      <vt:lpstr>componentWillUnmount</vt:lpstr>
      <vt:lpstr>Ejemplo Ciclo de vida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INICIANDO EN REACT</dc:title>
  <dc:creator>Sharinne Royero</dc:creator>
  <cp:lastModifiedBy>Sharinne Royero</cp:lastModifiedBy>
  <cp:revision>10</cp:revision>
  <dcterms:created xsi:type="dcterms:W3CDTF">2020-02-29T02:31:34Z</dcterms:created>
  <dcterms:modified xsi:type="dcterms:W3CDTF">2020-03-01T03:50:34Z</dcterms:modified>
</cp:coreProperties>
</file>