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5" r:id="rId5"/>
    <p:sldId id="277" r:id="rId6"/>
    <p:sldId id="261" r:id="rId7"/>
    <p:sldId id="262" r:id="rId8"/>
    <p:sldId id="263" r:id="rId9"/>
    <p:sldId id="286" r:id="rId10"/>
    <p:sldId id="278" r:id="rId11"/>
    <p:sldId id="287" r:id="rId12"/>
    <p:sldId id="266" r:id="rId13"/>
    <p:sldId id="293" r:id="rId14"/>
    <p:sldId id="289" r:id="rId15"/>
    <p:sldId id="295" r:id="rId16"/>
    <p:sldId id="294" r:id="rId17"/>
    <p:sldId id="296" r:id="rId18"/>
    <p:sldId id="268" r:id="rId19"/>
    <p:sldId id="297" r:id="rId20"/>
    <p:sldId id="280" r:id="rId21"/>
    <p:sldId id="298" r:id="rId22"/>
    <p:sldId id="292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04" y="25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FC7568-F358-497C-8AA2-52C7F0EF0E10}" type="datetime1">
              <a:rPr lang="es-ES" smtClean="0"/>
              <a:t>19/12/2024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23E50-7EFB-4190-A1CB-295B00051EB9}" type="datetime1">
              <a:rPr lang="es-ES" noProof="0" smtClean="0"/>
              <a:t>19/12/2024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F4F1A11-BB96-443E-B274-982C61AA7E0D}" type="slidenum">
              <a:rPr lang="es-ES" noProof="1" dirty="0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51870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0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24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716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1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77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99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05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54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05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88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26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84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87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61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77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75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8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01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S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es-ES" noProof="0"/>
              <a:t>Hacer clic para editar el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HACER CLIC PARA EDITAR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ido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Título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Título 2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Título 3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viñeta</a:t>
            </a:r>
          </a:p>
        </p:txBody>
      </p:sp>
      <p:sp>
        <p:nvSpPr>
          <p:cNvPr id="18" name="Marcador de fecha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19" name="Marcador de pie de página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744A1FD-A0F1-401C-BB06-4ACCF6AA058F}"/>
              </a:ext>
            </a:extLst>
          </p:cNvPr>
          <p:cNvSpPr/>
          <p:nvPr userDrawn="1"/>
        </p:nvSpPr>
        <p:spPr>
          <a:xfrm>
            <a:off x="0" y="2"/>
            <a:ext cx="5288281" cy="6858001"/>
          </a:xfrm>
          <a:custGeom>
            <a:avLst/>
            <a:gdLst>
              <a:gd name="connsiteX0" fmla="*/ 0 w 5288281"/>
              <a:gd name="connsiteY0" fmla="*/ 0 h 6858001"/>
              <a:gd name="connsiteX1" fmla="*/ 1707378 w 5288281"/>
              <a:gd name="connsiteY1" fmla="*/ 0 h 6858001"/>
              <a:gd name="connsiteX2" fmla="*/ 1707378 w 5288281"/>
              <a:gd name="connsiteY2" fmla="*/ 1511096 h 6858001"/>
              <a:gd name="connsiteX3" fmla="*/ 5288281 w 5288281"/>
              <a:gd name="connsiteY3" fmla="*/ 1511096 h 6858001"/>
              <a:gd name="connsiteX4" fmla="*/ 5288281 w 5288281"/>
              <a:gd name="connsiteY4" fmla="*/ 3253159 h 6858001"/>
              <a:gd name="connsiteX5" fmla="*/ 1707378 w 5288281"/>
              <a:gd name="connsiteY5" fmla="*/ 3253159 h 6858001"/>
              <a:gd name="connsiteX6" fmla="*/ 1707378 w 5288281"/>
              <a:gd name="connsiteY6" fmla="*/ 5115860 h 6858001"/>
              <a:gd name="connsiteX7" fmla="*/ 5272034 w 5288281"/>
              <a:gd name="connsiteY7" fmla="*/ 5115860 h 6858001"/>
              <a:gd name="connsiteX8" fmla="*/ 5272034 w 5288281"/>
              <a:gd name="connsiteY8" fmla="*/ 6858001 h 6858001"/>
              <a:gd name="connsiteX9" fmla="*/ 0 w 5288281"/>
              <a:gd name="connsiteY9" fmla="*/ 6858001 h 6858001"/>
              <a:gd name="connsiteX10" fmla="*/ 0 w 528828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281" h="6858001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3" name="Marcador de texto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4" name="Marcador de texto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1" name="Marcador de texto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5899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69174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1206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7" name="Marcador de número de diapositiva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1310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la image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3" name="Marcador de texto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4" name="Marcador de texto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1" name="Marcador de texto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7" name="Marcador de número de diapositiva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ie de página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de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5E76CB6B-E48D-49FA-A36C-98878AB0E7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2223604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HACER CLIC PARA AGREGAR NOMBRE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0F1CA126-9F84-4C4B-B151-A3A077A69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34191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HACER CLIC PARA AGREGAR NOMBRE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2650AAA1-F5D4-4E6B-91D8-AE61EC80CC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73118" y="3783794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HACER CLIC PARA AGREGAR NOMBRE</a:t>
            </a:r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A2136F4F-C083-4F81-9423-DA5AB6FF8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3012526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3616F84A-5C41-4B51-8AB4-871B4F6269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33298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DF3243C3-2087-4511-8AEF-F2AD3AAAD2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50745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7454239F-0277-4DD7-9B14-100256CC0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19490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35EA0A99-2430-4C80-9F45-30EBA0FDC6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06879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D92E8AA-5FA6-4CCB-8151-93DE898BC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34142" y="3783794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HACER CLIC PARA AGREGAR NOMBRE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94DB595-CEA6-4C9E-BADE-5D339856E598}"/>
              </a:ext>
            </a:extLst>
          </p:cNvPr>
          <p:cNvCxnSpPr>
            <a:cxnSpLocks/>
            <a:stCxn id="23" idx="3"/>
            <a:endCxn id="17" idx="1"/>
          </p:cNvCxnSpPr>
          <p:nvPr userDrawn="1"/>
        </p:nvCxnSpPr>
        <p:spPr>
          <a:xfrm>
            <a:off x="2428005" y="4029807"/>
            <a:ext cx="754511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8E3BBCF-EA1D-43EC-A7F5-C802C56CDC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743597"/>
            <a:ext cx="0" cy="25983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9E596B24-11E1-4D75-BA3E-221B141724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39963" y="2611626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HACER CLIC PARA AGREGAR NOMBRE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236B864-3B68-4612-A886-3D11ABB9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1BDD34-B66B-4A20-A67F-9B416A8EC4E1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fecha 1">
            <a:extLst>
              <a:ext uri="{FF2B5EF4-FFF2-40B4-BE49-F238E27FC236}">
                <a16:creationId xmlns:a16="http://schemas.microsoft.com/office/drawing/2014/main" id="{1DE18163-6376-4B1D-A89C-8F9BCDCF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30" name="Marcador de pie de página 2">
            <a:extLst>
              <a:ext uri="{FF2B5EF4-FFF2-40B4-BE49-F238E27FC236}">
                <a16:creationId xmlns:a16="http://schemas.microsoft.com/office/drawing/2014/main" id="{D5ECCB96-A4EB-4B3D-BAC9-C900548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1" name="Marcador de número de diapositiva 7">
            <a:extLst>
              <a:ext uri="{FF2B5EF4-FFF2-40B4-BE49-F238E27FC236}">
                <a16:creationId xmlns:a16="http://schemas.microsoft.com/office/drawing/2014/main" id="{03F1B24E-7E6A-46B2-9584-F1EB85F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634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cxnSp>
        <p:nvCxnSpPr>
          <p:cNvPr id="7" name="Conector de flecha recta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- 4 arri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es-ES" noProof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es-ES" noProof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0" name="Marcador de texto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1" name="Marcador de texto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2" name="Marcador de texto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- 8 arri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arcador de posición de imagen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63" name="Marcador de posición de imagen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60" name="Marcador de posición de imagen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55" name="Marcador de posición de imagen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49" name="Marcador de posición de imagen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2" name="Marcador de texto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3" name="Marcador de texto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4" name="Marcador de texto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5" name="Marcador de texto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6" name="Marcador de texto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7" name="Marcador de texto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8" name="Marcador de texto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9" name="Marcador de texto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80" name="Marcador de texto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4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la imagen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7" name="Marcador de texto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la imagen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3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la imagen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</a:t>
            </a:r>
          </a:p>
        </p:txBody>
      </p:sp>
      <p:sp>
        <p:nvSpPr>
          <p:cNvPr id="34" name="Marcador de texto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S</a:t>
            </a:r>
          </a:p>
        </p:txBody>
      </p:sp>
      <p:sp>
        <p:nvSpPr>
          <p:cNvPr id="33" name="Marcador de texto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es-ES" noProof="0"/>
              <a:t>Hacer clic para editar</a:t>
            </a:r>
          </a:p>
        </p:txBody>
      </p:sp>
      <p:sp>
        <p:nvSpPr>
          <p:cNvPr id="3" name="Gráfico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" name="Gráfico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viñeta</a:t>
            </a:r>
          </a:p>
        </p:txBody>
      </p:sp>
      <p:sp>
        <p:nvSpPr>
          <p:cNvPr id="25" name="Marcador de posición de imagen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fecha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7/01/20XX</a:t>
            </a:r>
          </a:p>
        </p:txBody>
      </p:sp>
      <p:sp>
        <p:nvSpPr>
          <p:cNvPr id="20" name="Marcador de pie de página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6" name="Marcador de número de diapositiva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7/01/20XX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63" r:id="rId11"/>
    <p:sldLayoutId id="2147483679" r:id="rId12"/>
    <p:sldLayoutId id="2147483677" r:id="rId13"/>
    <p:sldLayoutId id="2147483664" r:id="rId14"/>
    <p:sldLayoutId id="2147483672" r:id="rId15"/>
    <p:sldLayoutId id="2147483652" r:id="rId16"/>
    <p:sldLayoutId id="2147483653" r:id="rId17"/>
    <p:sldLayoutId id="2147483650" r:id="rId18"/>
    <p:sldLayoutId id="2147483654" r:id="rId19"/>
    <p:sldLayoutId id="2147483674" r:id="rId20"/>
    <p:sldLayoutId id="2147483676" r:id="rId21"/>
    <p:sldLayoutId id="2147483673" r:id="rId22"/>
    <p:sldLayoutId id="2147483675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3A12D2-8F9E-5D5B-BBAE-D3EA48DE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" y="31566"/>
            <a:ext cx="12091152" cy="672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ítulo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42" y="2673496"/>
            <a:ext cx="8465996" cy="1188585"/>
          </a:xfrm>
        </p:spPr>
        <p:txBody>
          <a:bodyPr rtlCol="0">
            <a:normAutofit/>
          </a:bodyPr>
          <a:lstStyle/>
          <a:p>
            <a:pPr rtl="0"/>
            <a:r>
              <a:rPr lang="es-ES" sz="2800" b="1" dirty="0"/>
              <a:t>Presentación del juego piedra papel o tijera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36470" y="4917458"/>
            <a:ext cx="1598515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38335" y="162102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36471" y="54820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36470" y="317287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32" name="Subtítulo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610" y="4324604"/>
            <a:ext cx="6045442" cy="682094"/>
          </a:xfrm>
        </p:spPr>
        <p:txBody>
          <a:bodyPr rtlCol="0">
            <a:noAutofit/>
          </a:bodyPr>
          <a:lstStyle/>
          <a:p>
            <a:pPr rtl="0"/>
            <a:r>
              <a:rPr lang="es-ES" sz="1800" dirty="0"/>
              <a:t>ESTUDIANTE :</a:t>
            </a:r>
          </a:p>
          <a:p>
            <a:pPr rtl="0"/>
            <a:r>
              <a:rPr lang="es-ES" sz="1800" dirty="0"/>
              <a:t>	        Juan Carlos zhicay perez</a:t>
            </a:r>
          </a:p>
          <a:p>
            <a:pPr rtl="0"/>
            <a:r>
              <a:rPr lang="es-ES" sz="1800" dirty="0"/>
              <a:t>INGENIERA:</a:t>
            </a:r>
          </a:p>
          <a:p>
            <a:pPr rtl="0"/>
            <a:r>
              <a:rPr lang="es-ES" sz="1800" dirty="0"/>
              <a:t>                           MONICA PATRICIA SALAZAR TAPIA</a:t>
            </a:r>
          </a:p>
          <a:p>
            <a:pPr rtl="0"/>
            <a:r>
              <a:rPr lang="es-ES" sz="1800" dirty="0"/>
              <a:t>MATERIA:</a:t>
            </a:r>
          </a:p>
          <a:p>
            <a:pPr rtl="0"/>
            <a:r>
              <a:rPr lang="es-ES" sz="1800" dirty="0"/>
              <a:t>                          LOGICA DE PROGRAMACION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2577" y="1188321"/>
            <a:ext cx="0" cy="3818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42577" y="6261127"/>
            <a:ext cx="3318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35" y="149279"/>
            <a:ext cx="6585857" cy="1321025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BUCLE DE RÉPETICION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D32C26-73B3-33C2-FAE0-D27EA93F0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698" y="1519344"/>
            <a:ext cx="8201963" cy="43328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627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1" y="136525"/>
            <a:ext cx="9281159" cy="92480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INSTRUCCIONES AL ELEGIR LA OPCION 1 : CONTRA MAQUINA</a:t>
            </a:r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89B3FF9D-418C-420B-A25C-234C4E3D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de lanzamiento</a:t>
            </a:r>
            <a:endParaRPr lang="es-ES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5E2A87B-0EA4-4713-9221-35871F2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BC00A85-8B70-4B45-F23F-F4BF960E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64" y="1061333"/>
            <a:ext cx="9012555" cy="52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76" y="169317"/>
            <a:ext cx="10722524" cy="1321025"/>
          </a:xfrm>
        </p:spPr>
        <p:txBody>
          <a:bodyPr rtlCol="0">
            <a:noAutofit/>
          </a:bodyPr>
          <a:lstStyle/>
          <a:p>
            <a:pPr rtl="0"/>
            <a:r>
              <a:rPr lang="es-ES" sz="4600" dirty="0"/>
              <a:t>Encabezado de la opción 1: contra maquina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62BB54-04EA-FBC8-4541-D236318A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243" y="1551452"/>
            <a:ext cx="7514106" cy="52454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1" y="136525"/>
            <a:ext cx="9281159" cy="92480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BUCLE DE LA OPCION1 : CONTRA MAQUINA</a:t>
            </a:r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89B3FF9D-418C-420B-A25C-234C4E3D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de lanzamiento</a:t>
            </a:r>
            <a:endParaRPr lang="es-ES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5E2A87B-0EA4-4713-9221-35871F2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6BFBE5-5718-E7C1-B43B-F2E565D2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64" y="598929"/>
            <a:ext cx="10307956" cy="62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0" y="31997"/>
            <a:ext cx="10644934" cy="1321025"/>
          </a:xfrm>
        </p:spPr>
        <p:txBody>
          <a:bodyPr rtlCol="0">
            <a:noAutofit/>
          </a:bodyPr>
          <a:lstStyle/>
          <a:p>
            <a:pPr rtl="0"/>
            <a:r>
              <a:rPr lang="es-ES" sz="4600" dirty="0"/>
              <a:t>BUCLE DE la opción 1: contra maquina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62367E-27D9-9DED-94B1-1E3438FDF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205" y="1276349"/>
            <a:ext cx="9039555" cy="51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B604E6A-773D-4777-825E-8D25A2E7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 rtlCol="0"/>
          <a:lstStyle/>
          <a:p>
            <a:pPr rtl="0"/>
            <a:r>
              <a:rPr lang="es-ES" dirty="0"/>
              <a:t>INSTRUCCIONES AL ELEGIR LA OPCION 2 : entre 2 jugadores</a:t>
            </a:r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05826AED-802F-40C1-9AD0-8144FA96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/>
          <a:p>
            <a:pPr rtl="0"/>
            <a:r>
              <a:rPr lang="es-ES"/>
              <a:t>Presentación de lanzamiento</a:t>
            </a:r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3D13155-C7E1-E0A3-77DE-C3D9959D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39" y="1061333"/>
            <a:ext cx="9776461" cy="51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0" y="31997"/>
            <a:ext cx="10644934" cy="1321025"/>
          </a:xfrm>
        </p:spPr>
        <p:txBody>
          <a:bodyPr rtlCol="0">
            <a:noAutofit/>
          </a:bodyPr>
          <a:lstStyle/>
          <a:p>
            <a:pPr rtl="0"/>
            <a:r>
              <a:rPr lang="es-ES" sz="4600" dirty="0"/>
              <a:t>BUCLE DE la opción 2: multijugador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33199-E62F-7AE0-D0F9-B78DD82BC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02" y="1385019"/>
            <a:ext cx="7656737" cy="5242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07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B7FD816-4B5B-460E-89BC-DCA4C0FA59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39963" y="2611626"/>
            <a:ext cx="1706965" cy="1048575"/>
          </a:xfrm>
        </p:spPr>
        <p:txBody>
          <a:bodyPr rtlCol="0"/>
          <a:lstStyle/>
          <a:p>
            <a:pPr rtl="0"/>
            <a:r>
              <a:rPr lang="es-ES"/>
              <a:t>Contoso Ltd.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85" y="238489"/>
            <a:ext cx="10319657" cy="924808"/>
          </a:xfrm>
        </p:spPr>
        <p:txBody>
          <a:bodyPr rtlCol="0"/>
          <a:lstStyle/>
          <a:p>
            <a:pPr rtl="0"/>
            <a:r>
              <a:rPr lang="es-ES" dirty="0"/>
              <a:t>BUCLE DE LA OPCION 2 : entre 2 jugadores</a:t>
            </a:r>
          </a:p>
        </p:txBody>
      </p:sp>
      <p:sp>
        <p:nvSpPr>
          <p:cNvPr id="80" name="Marcador de número de diapositiva 7">
            <a:extLst>
              <a:ext uri="{FF2B5EF4-FFF2-40B4-BE49-F238E27FC236}">
                <a16:creationId xmlns:a16="http://schemas.microsoft.com/office/drawing/2014/main" id="{72CAD255-3B09-43D2-AE05-C6A79D8D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smtClean="0"/>
              <a:pPr rtl="0"/>
              <a:t>17</a:t>
            </a:fld>
            <a:endParaRPr lang="es-ES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E32312D-B31F-6C16-0F73-14514FFE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06" y="1088451"/>
            <a:ext cx="10319657" cy="54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0" y="31997"/>
            <a:ext cx="10644934" cy="1321025"/>
          </a:xfrm>
        </p:spPr>
        <p:txBody>
          <a:bodyPr rtlCol="0">
            <a:noAutofit/>
          </a:bodyPr>
          <a:lstStyle/>
          <a:p>
            <a:pPr rtl="0"/>
            <a:r>
              <a:rPr lang="es-ES" sz="4600" dirty="0"/>
              <a:t>BUCLE DE la opción 2: multijugador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B55C43-25B5-A677-626D-16529DF04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474" y="1180198"/>
            <a:ext cx="8181886" cy="5373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569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persona joven escribiendo en pizarra">
            <a:extLst>
              <a:ext uri="{FF2B5EF4-FFF2-40B4-BE49-F238E27FC236}">
                <a16:creationId xmlns:a16="http://schemas.microsoft.com/office/drawing/2014/main" id="{C8584C16-529D-49FC-9E5D-414F6621956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657" y="-16298"/>
            <a:ext cx="5555640" cy="6874299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19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/>
              <a:t>Gracias</a:t>
            </a:r>
          </a:p>
        </p:txBody>
      </p:sp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1999A81D-A33A-498C-B12C-70E13E365EE7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l="23693" r="23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rtlCol="0"/>
          <a:lstStyle/>
          <a:p>
            <a:pPr rtl="0"/>
            <a:r>
              <a:rPr lang="es-ES" dirty="0"/>
              <a:t>Sobre EL 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5271847" cy="1955698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es-EC" dirty="0"/>
              <a:t>El juego de piedra, papel o tijera es un juego de manos simple que se juega entre dos personas. Es muy popular en todo el mundo y se utiliza tanto para tomar decisiones como para divertir. La mecánica es sencilla: cada jugador elige una de las tres opciones —piedra, papel o tijera— y la revela simultáneamente.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942" y="2512533"/>
            <a:ext cx="310419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es-ES" dirty="0"/>
              <a:t>Características: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82252" y="3241041"/>
            <a:ext cx="9567490" cy="2732276"/>
          </a:xfrm>
        </p:spPr>
        <p:txBody>
          <a:bodyPr rtlCol="0">
            <a:normAutofit/>
          </a:bodyPr>
          <a:lstStyle/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C" sz="1400" dirty="0"/>
              <a:t>Es sencillo de desarrollar y permite practicar lógica básica de programación.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C" sz="1400" dirty="0"/>
              <a:t>Ayuda a comprender estructuras condicionales y bucles de forma eficiente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C" sz="1400" dirty="0"/>
              <a:t>Permite implementar funciones aleatorias y mecánicas de interacción con el usuario.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C" sz="1400" dirty="0"/>
              <a:t>Es un proyecto inicial ideal para aprender conceptos de programación como variables y entrada/salida.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s-ES" sz="1400" dirty="0"/>
              <a:t>Puede ampliarse con características adicionales, como interfaz gráfica o estadísticas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Porque el desarrollo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0921" y="2145859"/>
            <a:ext cx="5042568" cy="345473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es-ES" dirty="0"/>
              <a:t>Interactividad mejorada: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0922" y="2491334"/>
            <a:ext cx="5041422" cy="681621"/>
          </a:xfrm>
        </p:spPr>
        <p:txBody>
          <a:bodyPr rtlCol="0">
            <a:normAutofit/>
          </a:bodyPr>
          <a:lstStyle/>
          <a:p>
            <a:pPr rtl="0"/>
            <a:r>
              <a:rPr lang="es-EC" dirty="0"/>
              <a:t>Con interfaces modernas, se puede crear una experiencia más atractiva, como aplicaciones móviles o juegos con gráficos en 3D.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rtlCol="0"/>
          <a:lstStyle/>
          <a:p>
            <a:pPr rtl="0"/>
            <a:r>
              <a:rPr lang="es-ES" dirty="0"/>
              <a:t>Desarrollo a futuro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00EDB-B024-49EC-A7CD-4E3A92A0A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50921" y="3198051"/>
            <a:ext cx="5042568" cy="320381"/>
          </a:xfrm>
        </p:spPr>
        <p:txBody>
          <a:bodyPr rtlCol="0"/>
          <a:lstStyle/>
          <a:p>
            <a:pPr rtl="0"/>
            <a:r>
              <a:rPr lang="es-ES" dirty="0"/>
              <a:t>Inteligencia Artificial (IA):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FD82EC7-5ADD-4197-AE50-6BAA12DAE5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50922" y="3543527"/>
            <a:ext cx="5041422" cy="54010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C" dirty="0"/>
              <a:t>Permitir que el juego aprenda patrones del jugador y responda estratégicamente, haciendo la experiencia más desafiante.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9BFD7D-5F7D-451D-BDB4-C36E0A7A4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50921" y="5302434"/>
            <a:ext cx="5042568" cy="320381"/>
          </a:xfrm>
        </p:spPr>
        <p:txBody>
          <a:bodyPr rtlCol="0"/>
          <a:lstStyle/>
          <a:p>
            <a:pPr rtl="0"/>
            <a:r>
              <a:rPr lang="es-EC" dirty="0"/>
              <a:t>Realidad virtual y aumentada (VR/AR): 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50922" y="5647909"/>
            <a:ext cx="5041422" cy="769824"/>
          </a:xfrm>
        </p:spPr>
        <p:txBody>
          <a:bodyPr rtlCol="0">
            <a:normAutofit/>
          </a:bodyPr>
          <a:lstStyle/>
          <a:p>
            <a:pPr rtl="0"/>
            <a:r>
              <a:rPr lang="es-EC" dirty="0"/>
              <a:t>El juego puede integrarse en entornos virtuales o físicos, ofreciendo una experiencia inmersiva.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0BCF128-16BF-47FB-8300-C056A7A674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0921" y="4250243"/>
            <a:ext cx="5042568" cy="320381"/>
          </a:xfrm>
        </p:spPr>
        <p:txBody>
          <a:bodyPr rtlCol="0"/>
          <a:lstStyle/>
          <a:p>
            <a:pPr rtl="0"/>
            <a:r>
              <a:rPr lang="es-ES" dirty="0"/>
              <a:t>Multijugador global: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D5723A4-63FA-4038-9604-C74D5B19B6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0922" y="4595718"/>
            <a:ext cx="5041422" cy="733531"/>
          </a:xfrm>
        </p:spPr>
        <p:txBody>
          <a:bodyPr rtlCol="0">
            <a:normAutofit/>
          </a:bodyPr>
          <a:lstStyle/>
          <a:p>
            <a:pPr rtl="0"/>
            <a:r>
              <a:rPr lang="es-EC" dirty="0"/>
              <a:t>Gracias a internet, los jugadores pueden competir en tiempo real con personas de todo el mundo.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4768" y="2069658"/>
            <a:ext cx="5042568" cy="345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Único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264BC1-DA72-48D5-81A1-C62B43019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4768" y="2415134"/>
            <a:ext cx="5544724" cy="54010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El juego tradicional mas popular hasta la fecha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3370941" cy="73228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Información general del juego piedra papel o tijera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D86DE-B923-4D58-B00B-1914FA90B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006" y="3587638"/>
            <a:ext cx="5042568" cy="320381"/>
          </a:xfrm>
        </p:spPr>
        <p:txBody>
          <a:bodyPr rtlCol="0"/>
          <a:lstStyle/>
          <a:p>
            <a:pPr rtl="0"/>
            <a:r>
              <a:rPr lang="es-ES" dirty="0"/>
              <a:t>Usos modernos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71D6DC6-1167-4691-9102-803C951DFE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00006" y="3933114"/>
            <a:ext cx="5886183" cy="540104"/>
          </a:xfrm>
        </p:spPr>
        <p:txBody>
          <a:bodyPr rtlCol="0">
            <a:normAutofit/>
          </a:bodyPr>
          <a:lstStyle/>
          <a:p>
            <a:pPr rtl="0"/>
            <a:r>
              <a:rPr lang="es-EC" dirty="0"/>
              <a:t>Además de ser un pasatiempo, el juego se utiliza en decisiones cotidianas.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F60FE46-C4A2-49EB-9D1E-FEFE2C69E1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98264" y="4641774"/>
            <a:ext cx="5042568" cy="320381"/>
          </a:xfrm>
        </p:spPr>
        <p:txBody>
          <a:bodyPr rtlCol="0"/>
          <a:lstStyle/>
          <a:p>
            <a:pPr rtl="0"/>
            <a:r>
              <a:rPr lang="es-ES" dirty="0"/>
              <a:t>Auténtico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FFD7B4A-6574-4881-83D5-1E45D4054B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29207" y="5104210"/>
            <a:ext cx="5886183" cy="763203"/>
          </a:xfrm>
        </p:spPr>
        <p:txBody>
          <a:bodyPr rtlCol="0">
            <a:normAutofit fontScale="92500" lnSpcReduction="20000"/>
          </a:bodyPr>
          <a:lstStyle/>
          <a:p>
            <a:r>
              <a:rPr lang="es-EC" dirty="0"/>
              <a:t>Es un juego que destaca por su simplicidad y la forma en que la aleatoriedad y la psicología juegan un papel importante en el resultado, ya que muchas veces los jugadores intentan anticipar las elecciones del otro.</a:t>
            </a:r>
            <a:endParaRPr lang="es-ES" dirty="0"/>
          </a:p>
        </p:txBody>
      </p:sp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936416D9-97F4-A4CA-F05C-5DA1976DB7F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l="1192" r="1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7B4C-9F2C-459E-B835-5C4DEAB0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077" y="3916678"/>
            <a:ext cx="4203247" cy="1440996"/>
          </a:xfrm>
        </p:spPr>
        <p:txBody>
          <a:bodyPr rtlCol="0"/>
          <a:lstStyle/>
          <a:p>
            <a:pPr rtl="0"/>
            <a:r>
              <a:rPr lang="es-ES" dirty="0"/>
              <a:t>PIEDRA, PAPEL O TIJERA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9D3761B9-618A-3B45-D533-969B38B080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712" r="15712"/>
          <a:stretch>
            <a:fillRect/>
          </a:stretch>
        </p:blipFill>
        <p:spPr>
          <a:xfrm>
            <a:off x="41102" y="136525"/>
            <a:ext cx="7080595" cy="6870700"/>
          </a:xfrm>
        </p:spPr>
      </p:pic>
    </p:spTree>
    <p:extLst>
      <p:ext uri="{BB962C8B-B14F-4D97-AF65-F5344CB8AC3E}">
        <p14:creationId xmlns:p14="http://schemas.microsoft.com/office/powerpoint/2010/main" val="363280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rtlCol="0"/>
          <a:lstStyle/>
          <a:p>
            <a:pPr rtl="0"/>
            <a:r>
              <a:rPr lang="es-ES" dirty="0"/>
              <a:t>encabezado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6D373C8-E90B-B590-FA09-BEC41A6A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9" y="2035094"/>
            <a:ext cx="11462445" cy="41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B4B193E-F156-133F-8690-332F701D3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136000"/>
                    </a14:imgEffect>
                  </a14:imgLayer>
                </a14:imgProps>
              </a:ext>
            </a:extLst>
          </a:blip>
          <a:srcRect l="7986" r="798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231ED10-0A83-49CE-98FA-D420E3AAC7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59" y="4587102"/>
            <a:ext cx="1500624" cy="1681163"/>
          </a:xfrm>
        </p:spPr>
        <p:txBody>
          <a:bodyPr rtlCol="0"/>
          <a:lstStyle/>
          <a:p>
            <a:pPr rtl="0"/>
            <a:r>
              <a:rPr lang="es-ES" dirty="0"/>
              <a:t>E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B0A41CC-FB36-4319-BBBE-AA74E5A1B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097" y="3004096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997A14-473C-4DE2-94EB-80C3F334E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90" y="-98079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U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2958308-20D5-405F-BD76-550B9140B0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18" y="1403015"/>
            <a:ext cx="1253665" cy="1681163"/>
          </a:xfrm>
        </p:spPr>
        <p:txBody>
          <a:bodyPr rtlCol="0"/>
          <a:lstStyle/>
          <a:p>
            <a:pPr rtl="0"/>
            <a:r>
              <a:rPr lang="es-ES" dirty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804" y="100240"/>
            <a:ext cx="6585857" cy="1321025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encabezado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C69BF-CC5D-6751-1BA3-60C54329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800" y="1583084"/>
            <a:ext cx="7523380" cy="4532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48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81" y="859563"/>
            <a:ext cx="10515600" cy="924808"/>
          </a:xfrm>
        </p:spPr>
        <p:txBody>
          <a:bodyPr rtlCol="0"/>
          <a:lstStyle/>
          <a:p>
            <a:pPr rtl="0"/>
            <a:r>
              <a:rPr lang="es-ES" dirty="0"/>
              <a:t>Primer bucle de repetición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D6F367EF-C259-4088-BD7A-95D314F0B28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de lanzamiento</a:t>
            </a:r>
            <a:endParaRPr lang="es-ES" dirty="0"/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8875A7EC-3DB7-4BAF-9699-4DCDE45D006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54934DC-ECC4-7707-1B83-20A3ADAB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2" y="1585451"/>
            <a:ext cx="10846439" cy="276532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86AE83A-B53A-0664-2C15-DFB335BC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2" y="4350775"/>
            <a:ext cx="8484942" cy="17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Panorámica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Source Sans Pro</vt:lpstr>
      <vt:lpstr>Times New Roman</vt:lpstr>
      <vt:lpstr>Wingdings</vt:lpstr>
      <vt:lpstr>Tema de Office</vt:lpstr>
      <vt:lpstr>Presentación del juego piedra papel o tijera</vt:lpstr>
      <vt:lpstr>Sobre EL JUEGO</vt:lpstr>
      <vt:lpstr>Porque el desarrollo</vt:lpstr>
      <vt:lpstr>Desarrollo a futuro</vt:lpstr>
      <vt:lpstr>Información general del juego piedra papel o tijera</vt:lpstr>
      <vt:lpstr>PIEDRA, PAPEL O TIJERA</vt:lpstr>
      <vt:lpstr>encabezado</vt:lpstr>
      <vt:lpstr>encabezado</vt:lpstr>
      <vt:lpstr>Primer bucle de repetición</vt:lpstr>
      <vt:lpstr>BUCLE DE RÉPETICION</vt:lpstr>
      <vt:lpstr>INSTRUCCIONES AL ELEGIR LA OPCION 1 : CONTRA MAQUINA</vt:lpstr>
      <vt:lpstr>Encabezado de la opción 1: contra maquina</vt:lpstr>
      <vt:lpstr>BUCLE DE LA OPCION1 : CONTRA MAQUINA</vt:lpstr>
      <vt:lpstr>BUCLE DE la opción 1: contra maquina</vt:lpstr>
      <vt:lpstr>INSTRUCCIONES AL ELEGIR LA OPCION 2 : entre 2 jugadores</vt:lpstr>
      <vt:lpstr>BUCLE DE la opción 2: multijugador</vt:lpstr>
      <vt:lpstr>BUCLE DE LA OPCION 2 : entre 2 jugadores</vt:lpstr>
      <vt:lpstr>BUCLE DE la opción 2: multijugador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2021-07-29T04:12:45Z</dcterms:created>
  <dcterms:modified xsi:type="dcterms:W3CDTF">2024-12-20T01:00:46Z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