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-3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491F6-0501-47A9-B12C-6E8DB0DC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31C73-0681-48E7-8493-47E1A7A41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694E-8EAF-44CF-BD39-06F3A10A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29A11-FA57-4C30-8DF1-CDD86C20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C5895-10C3-4F7C-A9E7-52D73A7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A5DC-6906-4CB3-8159-1A10051A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CFAF9-5787-415B-AB3E-BAB74271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1FC41-2CA7-4A77-8AB7-FDC404A8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1AF18-1C36-40B2-9176-DD91DB9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C3E9D-D233-44B5-A188-773270F4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75FA1C-9C85-4FCB-8887-27A903F8E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FF2E2-96FA-4BFF-BAFC-D2140EE1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3208D-88B6-4F07-BCC1-2C9B0249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C2CBA-3AFB-40D5-BF64-BEAE6290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7B114-C7BB-4B70-BF15-FD960A7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D1957-25E4-4331-B965-C1509735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E8791-7B58-4BDF-8DEF-02854D5E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7F1A0-4202-45B4-9221-A44125A7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EE9C7-3909-423D-B6AC-4303DE86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B53CE-904D-453B-A223-B11E79E9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00EF0-80CC-4491-A9B1-A6FACAC8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C7F55-70CF-4BBA-869A-2DC6DBF9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D45DF-F9F7-479B-A554-342016D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E9CA1-AEED-4CF3-91AF-203E0B75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97E14-D067-4257-B0FB-C3E48E02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BD7E8-3805-4EB3-B9FD-9ECCAFB4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42830-9A54-422A-81ED-EB379CCC2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4C624-2C79-4447-B046-58B8A899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7A96E-291B-4369-9B0E-260FCD37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03458-C74F-4D2B-B9B6-C190800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DABFA-AF1A-491E-A376-E9F338AF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8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A6DE-C687-47F8-BA6E-E6F1527E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62381-3F80-4258-BE5B-0EE633F1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10A21-94BF-40F3-90DC-7F48C746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9C5F16-424E-4B90-8FF4-B0B61F9B0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29687-2463-4E9A-A5EC-225662DE3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BB3E2-3BC2-42F4-89A7-961EB18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CDFAC-64B2-4F10-B2B3-5B19580D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AF467-EB3F-46D7-95BF-E522AEA4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8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F25C-87DB-487D-A5ED-F8456A0E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53702-A731-475A-94AA-90A8D5A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6B95B-E994-40F0-AEBF-1EDA9E5D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E9B2C-8DFF-4D4D-A826-CDFB8A6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EDC86A-DA0D-4778-AC39-7D5A0CBB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E01BBB-5330-4149-A9E7-0605AF0A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E4680-BCFC-4664-9871-7950B154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3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2EC3-7BCD-4139-8C3E-6E06CB5E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98AE8-87D4-48EB-84FB-C85844DC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A9C50-5C9D-4649-8E59-8C8089D3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A38EF-A07B-4961-8AC7-CC019A8A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4E093-A371-49D7-8C19-9AF55FBD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F2E03-C803-4CEA-914A-9AE00FF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2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EBCFD-C304-4512-992A-13C10FC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2FD1CF-11C2-4531-A05D-919B09119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75EFA-8B25-4DDF-B730-B3ABA3C6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AFFB7-0282-46C1-8EBA-5D361265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655FD-A051-47AD-BA28-C6B3F90B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9DBB2-A8C2-419B-8644-1A6087F3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B0E1F-BDAD-4A18-A976-F694340A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4F04B-7BE2-4492-BEE4-9F025BD13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484B5-2552-4DD0-BDE5-E4A2FE20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B35B-46D6-4A10-8E52-D27EE1AA0ED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4A15D-15F3-4325-85F9-4189F1CAF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944E5-9D2B-44C2-9EB7-54F9F1CED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8009-30E2-457A-A3C2-3F236F9FF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42FED1-FBFB-42F2-97AD-47EAA550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2" y="-13446"/>
            <a:ext cx="633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D47A24-3207-40DE-BEC4-1F8413E46322}"/>
              </a:ext>
            </a:extLst>
          </p:cNvPr>
          <p:cNvSpPr/>
          <p:nvPr/>
        </p:nvSpPr>
        <p:spPr>
          <a:xfrm>
            <a:off x="1522846" y="259977"/>
            <a:ext cx="5773271" cy="1658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560D2-5479-4462-BC5A-AC80EFFE6B45}"/>
              </a:ext>
            </a:extLst>
          </p:cNvPr>
          <p:cNvSpPr/>
          <p:nvPr/>
        </p:nvSpPr>
        <p:spPr>
          <a:xfrm>
            <a:off x="1522845" y="2043954"/>
            <a:ext cx="5773271" cy="178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987DED-179F-4F99-920F-DA895893372F}"/>
              </a:ext>
            </a:extLst>
          </p:cNvPr>
          <p:cNvSpPr/>
          <p:nvPr/>
        </p:nvSpPr>
        <p:spPr>
          <a:xfrm>
            <a:off x="1410785" y="161366"/>
            <a:ext cx="5997390" cy="6624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5E82E-00A2-4259-9D7A-2EEE4836CD2C}"/>
              </a:ext>
            </a:extLst>
          </p:cNvPr>
          <p:cNvSpPr/>
          <p:nvPr/>
        </p:nvSpPr>
        <p:spPr>
          <a:xfrm>
            <a:off x="1522845" y="5791200"/>
            <a:ext cx="5773271" cy="905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65B7B-7FBB-4200-B0EC-238E47CF23A8}"/>
              </a:ext>
            </a:extLst>
          </p:cNvPr>
          <p:cNvSpPr/>
          <p:nvPr/>
        </p:nvSpPr>
        <p:spPr>
          <a:xfrm>
            <a:off x="227444" y="-13446"/>
            <a:ext cx="2366682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div class=‘login’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454px+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A7CA08-6BCF-4A8B-A7AC-0325BE4C88C6}"/>
              </a:ext>
            </a:extLst>
          </p:cNvPr>
          <p:cNvSpPr/>
          <p:nvPr/>
        </p:nvSpPr>
        <p:spPr>
          <a:xfrm>
            <a:off x="3151994" y="279688"/>
            <a:ext cx="4128247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2) h1 class =‘</a:t>
            </a:r>
            <a:r>
              <a:rPr lang="en-US" altLang="ko-KR" b="1" dirty="0" err="1">
                <a:solidFill>
                  <a:schemeClr val="tx1"/>
                </a:solidFill>
              </a:rPr>
              <a:t>westagram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E64C7-FF91-4BAC-9E3C-9538FE427991}"/>
              </a:ext>
            </a:extLst>
          </p:cNvPr>
          <p:cNvSpPr/>
          <p:nvPr/>
        </p:nvSpPr>
        <p:spPr>
          <a:xfrm>
            <a:off x="1908327" y="2294077"/>
            <a:ext cx="4128247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5) input class =‘</a:t>
            </a:r>
            <a:r>
              <a:rPr lang="en-US" altLang="ko-KR" b="1" dirty="0" err="1">
                <a:solidFill>
                  <a:schemeClr val="tx1"/>
                </a:solidFill>
              </a:rPr>
              <a:t>loginInput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98F00-1B7B-4A93-9A65-1D74664DCFFE}"/>
              </a:ext>
            </a:extLst>
          </p:cNvPr>
          <p:cNvSpPr/>
          <p:nvPr/>
        </p:nvSpPr>
        <p:spPr>
          <a:xfrm>
            <a:off x="1522845" y="3832411"/>
            <a:ext cx="5773271" cy="739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4D40D-EB80-46AD-A9EA-E0978B71C30E}"/>
              </a:ext>
            </a:extLst>
          </p:cNvPr>
          <p:cNvSpPr/>
          <p:nvPr/>
        </p:nvSpPr>
        <p:spPr>
          <a:xfrm>
            <a:off x="1477601" y="1958789"/>
            <a:ext cx="5930574" cy="2837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675A5-66A2-421C-BFFB-080F5D265169}"/>
              </a:ext>
            </a:extLst>
          </p:cNvPr>
          <p:cNvSpPr/>
          <p:nvPr/>
        </p:nvSpPr>
        <p:spPr>
          <a:xfrm>
            <a:off x="79527" y="1836877"/>
            <a:ext cx="4128247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en-US" altLang="ko-KR" b="1" dirty="0" err="1">
                <a:solidFill>
                  <a:schemeClr val="tx1"/>
                </a:solidFill>
              </a:rPr>
              <a:t>Div</a:t>
            </a:r>
            <a:r>
              <a:rPr lang="en-US" altLang="ko-KR" b="1" dirty="0">
                <a:solidFill>
                  <a:schemeClr val="tx1"/>
                </a:solidFill>
              </a:rPr>
              <a:t> class =‘</a:t>
            </a:r>
            <a:r>
              <a:rPr lang="en-US" altLang="ko-KR" b="1" dirty="0" err="1">
                <a:solidFill>
                  <a:schemeClr val="tx1"/>
                </a:solidFill>
              </a:rPr>
              <a:t>userLogin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9ACB7E-05D0-4FF5-948C-06F83231A847}"/>
              </a:ext>
            </a:extLst>
          </p:cNvPr>
          <p:cNvSpPr/>
          <p:nvPr/>
        </p:nvSpPr>
        <p:spPr>
          <a:xfrm>
            <a:off x="1806727" y="3854824"/>
            <a:ext cx="4128247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6) button class =‘</a:t>
            </a:r>
            <a:r>
              <a:rPr lang="en-US" altLang="ko-KR" b="1" dirty="0" err="1">
                <a:solidFill>
                  <a:schemeClr val="tx1"/>
                </a:solidFill>
              </a:rPr>
              <a:t>loginButton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02FB4-1555-43DC-B243-E52A62ADD855}"/>
              </a:ext>
            </a:extLst>
          </p:cNvPr>
          <p:cNvSpPr/>
          <p:nvPr/>
        </p:nvSpPr>
        <p:spPr>
          <a:xfrm>
            <a:off x="776742" y="5791200"/>
            <a:ext cx="4128247" cy="2958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7) p class =‘</a:t>
            </a:r>
            <a:r>
              <a:rPr lang="en-US" altLang="ko-KR" b="1" dirty="0" err="1">
                <a:solidFill>
                  <a:schemeClr val="tx1"/>
                </a:solidFill>
              </a:rPr>
              <a:t>helpPassword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571F7-C3EC-428E-B0CF-C429D41EC77F}"/>
              </a:ext>
            </a:extLst>
          </p:cNvPr>
          <p:cNvSpPr/>
          <p:nvPr/>
        </p:nvSpPr>
        <p:spPr>
          <a:xfrm>
            <a:off x="8590327" y="0"/>
            <a:ext cx="3601673" cy="595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B480DE-DEC2-43AC-9B67-70732058427F}"/>
              </a:ext>
            </a:extLst>
          </p:cNvPr>
          <p:cNvSpPr/>
          <p:nvPr/>
        </p:nvSpPr>
        <p:spPr>
          <a:xfrm>
            <a:off x="8590327" y="2936147"/>
            <a:ext cx="3601673" cy="3020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5) id/password </a:t>
            </a:r>
            <a:r>
              <a:rPr lang="ko-KR" altLang="en-US" dirty="0">
                <a:solidFill>
                  <a:schemeClr val="tx1"/>
                </a:solidFill>
              </a:rPr>
              <a:t>입력 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버튼 활성화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하늘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진한 파란색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버튼 클릭 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페이지 이동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502FA8-BA3D-483B-ACAB-CDA6B2D2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09" y="-162799"/>
            <a:ext cx="8632510" cy="68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A8D96C-C80C-4F9E-A4CC-32AEB47511A3}"/>
              </a:ext>
            </a:extLst>
          </p:cNvPr>
          <p:cNvSpPr/>
          <p:nvPr/>
        </p:nvSpPr>
        <p:spPr>
          <a:xfrm>
            <a:off x="1801811" y="-32571"/>
            <a:ext cx="8588375" cy="540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CCAB3-25FF-4931-ADB9-E91680635252}"/>
              </a:ext>
            </a:extLst>
          </p:cNvPr>
          <p:cNvSpPr/>
          <p:nvPr/>
        </p:nvSpPr>
        <p:spPr>
          <a:xfrm>
            <a:off x="1801810" y="518160"/>
            <a:ext cx="8588375" cy="6339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3D183-3DAE-4ABF-9F0C-F5C5689C19C7}"/>
              </a:ext>
            </a:extLst>
          </p:cNvPr>
          <p:cNvSpPr/>
          <p:nvPr/>
        </p:nvSpPr>
        <p:spPr>
          <a:xfrm>
            <a:off x="-643341" y="-50124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1) nav class=‘</a:t>
            </a:r>
            <a:r>
              <a:rPr lang="en-US" altLang="ko-KR" b="1" dirty="0" err="1">
                <a:solidFill>
                  <a:schemeClr val="tx1"/>
                </a:solidFill>
              </a:rPr>
              <a:t>mainPage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4F0527-CEE2-4EE5-A60A-497654CE91C8}"/>
              </a:ext>
            </a:extLst>
          </p:cNvPr>
          <p:cNvSpPr/>
          <p:nvPr/>
        </p:nvSpPr>
        <p:spPr>
          <a:xfrm>
            <a:off x="2743200" y="550731"/>
            <a:ext cx="4652477" cy="6106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105A2-3697-4E63-B2A3-DD4C41472C8F}"/>
              </a:ext>
            </a:extLst>
          </p:cNvPr>
          <p:cNvSpPr/>
          <p:nvPr/>
        </p:nvSpPr>
        <p:spPr>
          <a:xfrm>
            <a:off x="7376160" y="540571"/>
            <a:ext cx="3014026" cy="4519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43B096-D05A-4A89-9A17-998F20DA45EC}"/>
              </a:ext>
            </a:extLst>
          </p:cNvPr>
          <p:cNvSpPr/>
          <p:nvPr/>
        </p:nvSpPr>
        <p:spPr>
          <a:xfrm>
            <a:off x="0" y="540571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en-US" altLang="ko-KR" b="1" dirty="0" err="1">
                <a:solidFill>
                  <a:schemeClr val="tx1"/>
                </a:solidFill>
              </a:rPr>
              <a:t>Div</a:t>
            </a:r>
            <a:r>
              <a:rPr lang="en-US" altLang="ko-KR" b="1" dirty="0">
                <a:solidFill>
                  <a:schemeClr val="tx1"/>
                </a:solidFill>
              </a:rPr>
              <a:t> class=‘main’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C0EBEF-DE1B-4C21-90DE-28E65A0214F3}"/>
              </a:ext>
            </a:extLst>
          </p:cNvPr>
          <p:cNvSpPr/>
          <p:nvPr/>
        </p:nvSpPr>
        <p:spPr>
          <a:xfrm>
            <a:off x="3414403" y="585393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en-US" altLang="ko-KR" b="1" dirty="0" err="1">
                <a:solidFill>
                  <a:schemeClr val="tx1"/>
                </a:solidFill>
              </a:rPr>
              <a:t>Div</a:t>
            </a:r>
            <a:r>
              <a:rPr lang="en-US" altLang="ko-KR" b="1" dirty="0">
                <a:solidFill>
                  <a:schemeClr val="tx1"/>
                </a:solidFill>
              </a:rPr>
              <a:t> class=‘feeds’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6EF1A3-CF8A-4D84-BD22-F88929F0C306}"/>
              </a:ext>
            </a:extLst>
          </p:cNvPr>
          <p:cNvSpPr/>
          <p:nvPr/>
        </p:nvSpPr>
        <p:spPr>
          <a:xfrm>
            <a:off x="3060852" y="1067971"/>
            <a:ext cx="4254348" cy="5528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6AAE1-1B88-414E-A650-42057F71BDF3}"/>
              </a:ext>
            </a:extLst>
          </p:cNvPr>
          <p:cNvSpPr/>
          <p:nvPr/>
        </p:nvSpPr>
        <p:spPr>
          <a:xfrm>
            <a:off x="1204362" y="2004994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4) article class=‘article’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11D720-ED9D-4B8B-AA50-8A6E78F8975C}"/>
              </a:ext>
            </a:extLst>
          </p:cNvPr>
          <p:cNvSpPr/>
          <p:nvPr/>
        </p:nvSpPr>
        <p:spPr>
          <a:xfrm>
            <a:off x="3075756" y="1080421"/>
            <a:ext cx="4254348" cy="398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DF8E6E-56AD-40C0-B6BE-0C72A5AD52A9}"/>
              </a:ext>
            </a:extLst>
          </p:cNvPr>
          <p:cNvSpPr/>
          <p:nvPr/>
        </p:nvSpPr>
        <p:spPr>
          <a:xfrm>
            <a:off x="644425" y="1067971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4-1) h2 class=“account”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C7C0BB-F542-4C20-BE14-CA1EA8A060DD}"/>
              </a:ext>
            </a:extLst>
          </p:cNvPr>
          <p:cNvSpPr/>
          <p:nvPr/>
        </p:nvSpPr>
        <p:spPr>
          <a:xfrm>
            <a:off x="2682240" y="1521432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4-2) </a:t>
            </a:r>
            <a:r>
              <a:rPr lang="en-US" altLang="ko-KR" b="1" dirty="0" err="1">
                <a:solidFill>
                  <a:schemeClr val="tx1"/>
                </a:solidFill>
              </a:rPr>
              <a:t>img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CD853C-9EB8-4F57-8542-E99DF64F521E}"/>
              </a:ext>
            </a:extLst>
          </p:cNvPr>
          <p:cNvSpPr/>
          <p:nvPr/>
        </p:nvSpPr>
        <p:spPr>
          <a:xfrm>
            <a:off x="81248" y="5268308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4-3) ul&gt;li &gt; class=“icons”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EC21EF-9187-4FA1-8210-FC7501864708}"/>
              </a:ext>
            </a:extLst>
          </p:cNvPr>
          <p:cNvSpPr/>
          <p:nvPr/>
        </p:nvSpPr>
        <p:spPr>
          <a:xfrm>
            <a:off x="3075756" y="1464733"/>
            <a:ext cx="4254348" cy="4171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4D9F3-F6B4-4F63-AD47-6BDA6F530223}"/>
              </a:ext>
            </a:extLst>
          </p:cNvPr>
          <p:cNvSpPr/>
          <p:nvPr/>
        </p:nvSpPr>
        <p:spPr>
          <a:xfrm>
            <a:off x="3029700" y="5557486"/>
            <a:ext cx="4254348" cy="367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D3479-EB4A-449F-8551-5706377E0778}"/>
              </a:ext>
            </a:extLst>
          </p:cNvPr>
          <p:cNvSpPr/>
          <p:nvPr/>
        </p:nvSpPr>
        <p:spPr>
          <a:xfrm>
            <a:off x="3075756" y="5903585"/>
            <a:ext cx="4254348" cy="181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888A49-59EB-4706-87A6-0836C7127770}"/>
              </a:ext>
            </a:extLst>
          </p:cNvPr>
          <p:cNvSpPr/>
          <p:nvPr/>
        </p:nvSpPr>
        <p:spPr>
          <a:xfrm>
            <a:off x="3082919" y="6077147"/>
            <a:ext cx="4254348" cy="275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C41DF8-A47D-4F00-909B-F2DD8DAFC8CE}"/>
              </a:ext>
            </a:extLst>
          </p:cNvPr>
          <p:cNvSpPr/>
          <p:nvPr/>
        </p:nvSpPr>
        <p:spPr>
          <a:xfrm>
            <a:off x="3016718" y="6318913"/>
            <a:ext cx="4254348" cy="275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615236-3DDC-456F-B73A-B2775C289F98}"/>
              </a:ext>
            </a:extLst>
          </p:cNvPr>
          <p:cNvSpPr/>
          <p:nvPr/>
        </p:nvSpPr>
        <p:spPr>
          <a:xfrm>
            <a:off x="3047870" y="6592937"/>
            <a:ext cx="4254348" cy="275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E8B05B-F091-43BC-973D-538F85219439}"/>
              </a:ext>
            </a:extLst>
          </p:cNvPr>
          <p:cNvSpPr/>
          <p:nvPr/>
        </p:nvSpPr>
        <p:spPr>
          <a:xfrm>
            <a:off x="66344" y="5787326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4-4) p &gt; class=“like”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979920-383F-4BB4-AEAD-41B8728A3AC7}"/>
              </a:ext>
            </a:extLst>
          </p:cNvPr>
          <p:cNvSpPr/>
          <p:nvPr/>
        </p:nvSpPr>
        <p:spPr>
          <a:xfrm>
            <a:off x="7352171" y="5775432"/>
            <a:ext cx="407813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4-5) p &gt; class=“description”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00F3E-2E73-4973-8558-633329462A58}"/>
              </a:ext>
            </a:extLst>
          </p:cNvPr>
          <p:cNvSpPr/>
          <p:nvPr/>
        </p:nvSpPr>
        <p:spPr>
          <a:xfrm>
            <a:off x="7918374" y="6335301"/>
            <a:ext cx="3060852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4-6) p &gt; class=“time”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1CC615-7160-48DF-9341-885CCA5CA770}"/>
              </a:ext>
            </a:extLst>
          </p:cNvPr>
          <p:cNvSpPr/>
          <p:nvPr/>
        </p:nvSpPr>
        <p:spPr>
          <a:xfrm>
            <a:off x="7183803" y="6910993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4-7) input text class=“</a:t>
            </a:r>
            <a:r>
              <a:rPr lang="en-US" altLang="ko-KR" b="1" dirty="0" err="1">
                <a:solidFill>
                  <a:schemeClr val="tx1"/>
                </a:solidFill>
              </a:rPr>
              <a:t>repl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9D71F9-A522-49BF-ACA3-5664BF660E00}"/>
              </a:ext>
            </a:extLst>
          </p:cNvPr>
          <p:cNvSpPr/>
          <p:nvPr/>
        </p:nvSpPr>
        <p:spPr>
          <a:xfrm>
            <a:off x="8066880" y="536365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en-US" altLang="ko-KR" b="1" dirty="0" err="1">
                <a:solidFill>
                  <a:schemeClr val="tx1"/>
                </a:solidFill>
              </a:rPr>
              <a:t>Div</a:t>
            </a:r>
            <a:r>
              <a:rPr lang="en-US" altLang="ko-KR" b="1" dirty="0">
                <a:solidFill>
                  <a:schemeClr val="tx1"/>
                </a:solidFill>
              </a:rPr>
              <a:t> class=“main-right”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0D08B7-92F8-477D-AEA6-20E249629340}"/>
              </a:ext>
            </a:extLst>
          </p:cNvPr>
          <p:cNvSpPr/>
          <p:nvPr/>
        </p:nvSpPr>
        <p:spPr>
          <a:xfrm>
            <a:off x="7385918" y="749200"/>
            <a:ext cx="3014026" cy="540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408AF7-A971-41C5-8E01-D5F6F9E38AED}"/>
              </a:ext>
            </a:extLst>
          </p:cNvPr>
          <p:cNvSpPr/>
          <p:nvPr/>
        </p:nvSpPr>
        <p:spPr>
          <a:xfrm>
            <a:off x="7385918" y="1279560"/>
            <a:ext cx="3014026" cy="155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F115C8-AAB1-4C16-A199-F49F3C2A7A25}"/>
              </a:ext>
            </a:extLst>
          </p:cNvPr>
          <p:cNvSpPr/>
          <p:nvPr/>
        </p:nvSpPr>
        <p:spPr>
          <a:xfrm>
            <a:off x="7376159" y="2844799"/>
            <a:ext cx="3014026" cy="1422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F861CB-F853-4240-9BD5-58E73BCE22F2}"/>
              </a:ext>
            </a:extLst>
          </p:cNvPr>
          <p:cNvSpPr/>
          <p:nvPr/>
        </p:nvSpPr>
        <p:spPr>
          <a:xfrm>
            <a:off x="8872209" y="943761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5-1) p class=“account”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3045E5-5DA3-479E-B1B0-08848609A594}"/>
              </a:ext>
            </a:extLst>
          </p:cNvPr>
          <p:cNvSpPr/>
          <p:nvPr/>
        </p:nvSpPr>
        <p:spPr>
          <a:xfrm>
            <a:off x="8901886" y="1625471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5-2) Ul &gt;li class=“stories”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2CC630-E7D4-4C24-8E3A-AF2E8AAA106B}"/>
              </a:ext>
            </a:extLst>
          </p:cNvPr>
          <p:cNvSpPr/>
          <p:nvPr/>
        </p:nvSpPr>
        <p:spPr>
          <a:xfrm>
            <a:off x="8828075" y="3159886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5-3) Ul &gt;li class=“recommendations”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DEC34D-8AB8-4C83-ABC4-BD6D1CD473A9}"/>
              </a:ext>
            </a:extLst>
          </p:cNvPr>
          <p:cNvSpPr/>
          <p:nvPr/>
        </p:nvSpPr>
        <p:spPr>
          <a:xfrm>
            <a:off x="8869120" y="4512657"/>
            <a:ext cx="3795423" cy="3679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5-4) p class=“rights”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187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이준오</dc:creator>
  <cp:lastModifiedBy>이준오</cp:lastModifiedBy>
  <cp:revision>10</cp:revision>
  <dcterms:created xsi:type="dcterms:W3CDTF">2021-07-13T08:30:58Z</dcterms:created>
  <dcterms:modified xsi:type="dcterms:W3CDTF">2021-07-14T04:59:41Z</dcterms:modified>
</cp:coreProperties>
</file>