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269" r:id="rId4"/>
    <p:sldId id="264" r:id="rId5"/>
    <p:sldId id="265" r:id="rId6"/>
    <p:sldId id="266" r:id="rId7"/>
    <p:sldId id="270" r:id="rId8"/>
    <p:sldId id="267" r:id="rId9"/>
    <p:sldId id="268" r:id="rId10"/>
    <p:sldId id="271" r:id="rId11"/>
    <p:sldId id="272" r:id="rId12"/>
    <p:sldId id="273" r:id="rId13"/>
    <p:sldId id="276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74" r:id="rId22"/>
    <p:sldId id="286" r:id="rId23"/>
    <p:sldId id="275" r:id="rId24"/>
    <p:sldId id="287" r:id="rId25"/>
  </p:sldIdLst>
  <p:sldSz cx="9144000" cy="6858000" type="screen4x3"/>
  <p:notesSz cx="6858000" cy="9144000"/>
  <p:embeddedFontLst>
    <p:embeddedFont>
      <p:font typeface="휴먼모음T" panose="02030504000101010101" pitchFamily="18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1414"/>
    <a:srgbClr val="FF00FF"/>
    <a:srgbClr val="121212"/>
    <a:srgbClr val="212121"/>
    <a:srgbClr val="DF2985"/>
    <a:srgbClr val="1ABCE2"/>
    <a:srgbClr val="FFFA8F"/>
    <a:srgbClr val="71FE50"/>
    <a:srgbClr val="1D1D1D"/>
    <a:srgbClr val="2E1A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40" autoAdjust="0"/>
    <p:restoredTop sz="94660"/>
  </p:normalViewPr>
  <p:slideViewPr>
    <p:cSldViewPr>
      <p:cViewPr varScale="1">
        <p:scale>
          <a:sx n="86" d="100"/>
          <a:sy n="86" d="100"/>
        </p:scale>
        <p:origin x="1800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B315E-6665-466F-9E2E-7848E0021778}" type="datetimeFigureOut">
              <a:rPr lang="ko-KR" altLang="en-US" smtClean="0"/>
              <a:t>2017-12-08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52357-44BE-4A30-8918-E73226DF814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655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십자형 60"/>
          <p:cNvSpPr>
            <a:spLocks noChangeAspect="1"/>
          </p:cNvSpPr>
          <p:nvPr userDrawn="1"/>
        </p:nvSpPr>
        <p:spPr>
          <a:xfrm>
            <a:off x="3202052" y="2061000"/>
            <a:ext cx="2739898" cy="2751950"/>
          </a:xfrm>
          <a:prstGeom prst="plus">
            <a:avLst>
              <a:gd name="adj" fmla="val 2922"/>
            </a:avLst>
          </a:prstGeom>
          <a:noFill/>
          <a:ln w="47625" cap="sq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noFill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14724" y="1990641"/>
            <a:ext cx="2120997" cy="72431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+mn-cs"/>
              </a:defRPr>
            </a:lvl1pPr>
          </a:lstStyle>
          <a:p>
            <a:r>
              <a:rPr lang="en-US" altLang="ko-KR" dirty="0"/>
              <a:t>ADSTORE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14724" y="4149001"/>
            <a:ext cx="2120997" cy="720001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FREE TEMPLATE</a:t>
            </a:r>
            <a:endParaRPr lang="en-US" dirty="0"/>
          </a:p>
        </p:txBody>
      </p:sp>
      <p:sp>
        <p:nvSpPr>
          <p:cNvPr id="7" name="십자형 6"/>
          <p:cNvSpPr>
            <a:spLocks noChangeAspect="1"/>
          </p:cNvSpPr>
          <p:nvPr userDrawn="1"/>
        </p:nvSpPr>
        <p:spPr>
          <a:xfrm>
            <a:off x="2068702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십자형 7"/>
          <p:cNvSpPr>
            <a:spLocks noChangeAspect="1"/>
          </p:cNvSpPr>
          <p:nvPr userDrawn="1"/>
        </p:nvSpPr>
        <p:spPr>
          <a:xfrm>
            <a:off x="2788495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십자형 8"/>
          <p:cNvSpPr>
            <a:spLocks noChangeAspect="1"/>
          </p:cNvSpPr>
          <p:nvPr userDrawn="1"/>
        </p:nvSpPr>
        <p:spPr>
          <a:xfrm>
            <a:off x="3508287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" name="십자형 9"/>
          <p:cNvSpPr>
            <a:spLocks noChangeAspect="1"/>
          </p:cNvSpPr>
          <p:nvPr userDrawn="1"/>
        </p:nvSpPr>
        <p:spPr>
          <a:xfrm>
            <a:off x="4228078" y="157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noFill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" name="십자형 10"/>
          <p:cNvSpPr>
            <a:spLocks noChangeAspect="1"/>
          </p:cNvSpPr>
          <p:nvPr userDrawn="1"/>
        </p:nvSpPr>
        <p:spPr>
          <a:xfrm>
            <a:off x="4947871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2" name="십자형 11"/>
          <p:cNvSpPr>
            <a:spLocks noChangeAspect="1"/>
          </p:cNvSpPr>
          <p:nvPr userDrawn="1"/>
        </p:nvSpPr>
        <p:spPr>
          <a:xfrm>
            <a:off x="5667661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3" name="십자형 12"/>
          <p:cNvSpPr>
            <a:spLocks noChangeAspect="1"/>
          </p:cNvSpPr>
          <p:nvPr userDrawn="1"/>
        </p:nvSpPr>
        <p:spPr>
          <a:xfrm>
            <a:off x="6387454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" name="십자형 13"/>
          <p:cNvSpPr>
            <a:spLocks noChangeAspect="1"/>
          </p:cNvSpPr>
          <p:nvPr userDrawn="1"/>
        </p:nvSpPr>
        <p:spPr>
          <a:xfrm>
            <a:off x="7107247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5" name="십자형 14"/>
          <p:cNvSpPr>
            <a:spLocks noChangeAspect="1"/>
          </p:cNvSpPr>
          <p:nvPr userDrawn="1"/>
        </p:nvSpPr>
        <p:spPr>
          <a:xfrm>
            <a:off x="2068702" y="229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십자형 15"/>
          <p:cNvSpPr>
            <a:spLocks noChangeAspect="1"/>
          </p:cNvSpPr>
          <p:nvPr userDrawn="1"/>
        </p:nvSpPr>
        <p:spPr>
          <a:xfrm>
            <a:off x="2788495" y="2293701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7" name="십자형 16"/>
          <p:cNvSpPr>
            <a:spLocks noChangeAspect="1"/>
          </p:cNvSpPr>
          <p:nvPr userDrawn="1"/>
        </p:nvSpPr>
        <p:spPr>
          <a:xfrm>
            <a:off x="6387454" y="229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8" name="십자형 17"/>
          <p:cNvSpPr>
            <a:spLocks noChangeAspect="1"/>
          </p:cNvSpPr>
          <p:nvPr userDrawn="1"/>
        </p:nvSpPr>
        <p:spPr>
          <a:xfrm>
            <a:off x="7107247" y="229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9" name="십자형 18"/>
          <p:cNvSpPr>
            <a:spLocks noChangeAspect="1"/>
          </p:cNvSpPr>
          <p:nvPr userDrawn="1"/>
        </p:nvSpPr>
        <p:spPr>
          <a:xfrm>
            <a:off x="2068702" y="301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0" name="십자형 19"/>
          <p:cNvSpPr>
            <a:spLocks noChangeAspect="1"/>
          </p:cNvSpPr>
          <p:nvPr userDrawn="1"/>
        </p:nvSpPr>
        <p:spPr>
          <a:xfrm>
            <a:off x="2788495" y="301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1" name="십자형 20"/>
          <p:cNvSpPr>
            <a:spLocks noChangeAspect="1"/>
          </p:cNvSpPr>
          <p:nvPr userDrawn="1"/>
        </p:nvSpPr>
        <p:spPr>
          <a:xfrm>
            <a:off x="6387454" y="301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noFill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2" name="십자형 21"/>
          <p:cNvSpPr>
            <a:spLocks noChangeAspect="1"/>
          </p:cNvSpPr>
          <p:nvPr userDrawn="1"/>
        </p:nvSpPr>
        <p:spPr>
          <a:xfrm>
            <a:off x="7107247" y="301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3" name="십자형 22"/>
          <p:cNvSpPr>
            <a:spLocks noChangeAspect="1"/>
          </p:cNvSpPr>
          <p:nvPr userDrawn="1"/>
        </p:nvSpPr>
        <p:spPr>
          <a:xfrm>
            <a:off x="2068702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4" name="십자형 23"/>
          <p:cNvSpPr>
            <a:spLocks noChangeAspect="1"/>
          </p:cNvSpPr>
          <p:nvPr userDrawn="1"/>
        </p:nvSpPr>
        <p:spPr>
          <a:xfrm>
            <a:off x="2788495" y="373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noFill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6387454" y="373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6" name="십자형 25"/>
          <p:cNvSpPr>
            <a:spLocks noChangeAspect="1"/>
          </p:cNvSpPr>
          <p:nvPr userDrawn="1"/>
        </p:nvSpPr>
        <p:spPr>
          <a:xfrm>
            <a:off x="7107247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7" name="십자형 26"/>
          <p:cNvSpPr>
            <a:spLocks noChangeAspect="1"/>
          </p:cNvSpPr>
          <p:nvPr userDrawn="1"/>
        </p:nvSpPr>
        <p:spPr>
          <a:xfrm>
            <a:off x="2068702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2788495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508287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228078" y="5173699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1" name="십자형 30"/>
          <p:cNvSpPr>
            <a:spLocks noChangeAspect="1"/>
          </p:cNvSpPr>
          <p:nvPr userDrawn="1"/>
        </p:nvSpPr>
        <p:spPr>
          <a:xfrm>
            <a:off x="4947871" y="5173699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noFill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2" name="십자형 31"/>
          <p:cNvSpPr>
            <a:spLocks noChangeAspect="1"/>
          </p:cNvSpPr>
          <p:nvPr userDrawn="1"/>
        </p:nvSpPr>
        <p:spPr>
          <a:xfrm>
            <a:off x="5667661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3" name="십자형 32"/>
          <p:cNvSpPr>
            <a:spLocks noChangeAspect="1"/>
          </p:cNvSpPr>
          <p:nvPr userDrawn="1"/>
        </p:nvSpPr>
        <p:spPr>
          <a:xfrm>
            <a:off x="6387454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4" name="십자형 33"/>
          <p:cNvSpPr>
            <a:spLocks noChangeAspect="1"/>
          </p:cNvSpPr>
          <p:nvPr userDrawn="1"/>
        </p:nvSpPr>
        <p:spPr>
          <a:xfrm>
            <a:off x="7107247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5" name="십자형 34"/>
          <p:cNvSpPr>
            <a:spLocks noChangeAspect="1"/>
          </p:cNvSpPr>
          <p:nvPr userDrawn="1"/>
        </p:nvSpPr>
        <p:spPr>
          <a:xfrm>
            <a:off x="2068702" y="445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2788495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noFill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7" name="십자형 36"/>
          <p:cNvSpPr>
            <a:spLocks noChangeAspect="1"/>
          </p:cNvSpPr>
          <p:nvPr userDrawn="1"/>
        </p:nvSpPr>
        <p:spPr>
          <a:xfrm>
            <a:off x="6387454" y="445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8" name="십자형 37"/>
          <p:cNvSpPr>
            <a:spLocks noChangeAspect="1"/>
          </p:cNvSpPr>
          <p:nvPr userDrawn="1"/>
        </p:nvSpPr>
        <p:spPr>
          <a:xfrm>
            <a:off x="7107247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noFill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9" name="십자형 38"/>
          <p:cNvSpPr>
            <a:spLocks noChangeAspect="1"/>
          </p:cNvSpPr>
          <p:nvPr userDrawn="1"/>
        </p:nvSpPr>
        <p:spPr>
          <a:xfrm>
            <a:off x="2788495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0" name="십자형 39"/>
          <p:cNvSpPr>
            <a:spLocks noChangeAspect="1"/>
          </p:cNvSpPr>
          <p:nvPr userDrawn="1"/>
        </p:nvSpPr>
        <p:spPr>
          <a:xfrm>
            <a:off x="3508287" y="85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1" name="십자형 40"/>
          <p:cNvSpPr>
            <a:spLocks noChangeAspect="1"/>
          </p:cNvSpPr>
          <p:nvPr userDrawn="1"/>
        </p:nvSpPr>
        <p:spPr>
          <a:xfrm>
            <a:off x="4228078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2" name="십자형 41"/>
          <p:cNvSpPr>
            <a:spLocks noChangeAspect="1"/>
          </p:cNvSpPr>
          <p:nvPr userDrawn="1"/>
        </p:nvSpPr>
        <p:spPr>
          <a:xfrm>
            <a:off x="4947871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3" name="십자형 42"/>
          <p:cNvSpPr>
            <a:spLocks noChangeAspect="1"/>
          </p:cNvSpPr>
          <p:nvPr userDrawn="1"/>
        </p:nvSpPr>
        <p:spPr>
          <a:xfrm>
            <a:off x="5667661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>
              <a:noFill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4" name="십자형 43"/>
          <p:cNvSpPr>
            <a:spLocks noChangeAspect="1"/>
          </p:cNvSpPr>
          <p:nvPr userDrawn="1"/>
        </p:nvSpPr>
        <p:spPr>
          <a:xfrm>
            <a:off x="6387454" y="85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5" name="십자형 44"/>
          <p:cNvSpPr>
            <a:spLocks noChangeAspect="1"/>
          </p:cNvSpPr>
          <p:nvPr userDrawn="1"/>
        </p:nvSpPr>
        <p:spPr>
          <a:xfrm>
            <a:off x="7107247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6" name="십자형 45"/>
          <p:cNvSpPr>
            <a:spLocks noChangeAspect="1"/>
          </p:cNvSpPr>
          <p:nvPr userDrawn="1"/>
        </p:nvSpPr>
        <p:spPr>
          <a:xfrm>
            <a:off x="2068702" y="589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7" name="십자형 46"/>
          <p:cNvSpPr>
            <a:spLocks noChangeAspect="1"/>
          </p:cNvSpPr>
          <p:nvPr userDrawn="1"/>
        </p:nvSpPr>
        <p:spPr>
          <a:xfrm>
            <a:off x="2788494" y="589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8" name="십자형 47"/>
          <p:cNvSpPr>
            <a:spLocks noChangeAspect="1"/>
          </p:cNvSpPr>
          <p:nvPr userDrawn="1"/>
        </p:nvSpPr>
        <p:spPr>
          <a:xfrm>
            <a:off x="3508285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noFill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9" name="십자형 48"/>
          <p:cNvSpPr>
            <a:spLocks noChangeAspect="1"/>
          </p:cNvSpPr>
          <p:nvPr userDrawn="1"/>
        </p:nvSpPr>
        <p:spPr>
          <a:xfrm>
            <a:off x="4228078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noFill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0" name="십자형 49"/>
          <p:cNvSpPr>
            <a:spLocks noChangeAspect="1"/>
          </p:cNvSpPr>
          <p:nvPr userDrawn="1"/>
        </p:nvSpPr>
        <p:spPr>
          <a:xfrm>
            <a:off x="4947871" y="5893697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1" name="십자형 50"/>
          <p:cNvSpPr>
            <a:spLocks noChangeAspect="1"/>
          </p:cNvSpPr>
          <p:nvPr userDrawn="1"/>
        </p:nvSpPr>
        <p:spPr>
          <a:xfrm>
            <a:off x="5667660" y="589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2" name="십자형 51"/>
          <p:cNvSpPr>
            <a:spLocks noChangeAspect="1"/>
          </p:cNvSpPr>
          <p:nvPr userDrawn="1"/>
        </p:nvSpPr>
        <p:spPr>
          <a:xfrm>
            <a:off x="6387453" y="589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3" name="십자형 52"/>
          <p:cNvSpPr>
            <a:spLocks noChangeAspect="1"/>
          </p:cNvSpPr>
          <p:nvPr userDrawn="1"/>
        </p:nvSpPr>
        <p:spPr>
          <a:xfrm>
            <a:off x="7107241" y="589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noFill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4" name="십자형 53"/>
          <p:cNvSpPr>
            <a:spLocks noChangeAspect="1"/>
          </p:cNvSpPr>
          <p:nvPr userDrawn="1"/>
        </p:nvSpPr>
        <p:spPr>
          <a:xfrm>
            <a:off x="2068702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noFill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14724" y="2714958"/>
            <a:ext cx="2120997" cy="722231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114" name="왼쪽 대괄호 113"/>
          <p:cNvSpPr/>
          <p:nvPr userDrawn="1"/>
        </p:nvSpPr>
        <p:spPr>
          <a:xfrm>
            <a:off x="1333864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7467030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9" name="십자형 68"/>
          <p:cNvSpPr>
            <a:spLocks noChangeAspect="1"/>
          </p:cNvSpPr>
          <p:nvPr userDrawn="1"/>
        </p:nvSpPr>
        <p:spPr>
          <a:xfrm>
            <a:off x="1837179" y="633067"/>
            <a:ext cx="517036" cy="517278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noFill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0" name="십자형 59">
            <a:extLst>
              <a:ext uri="{FF2B5EF4-FFF2-40B4-BE49-F238E27FC236}">
                <a16:creationId xmlns:a16="http://schemas.microsoft.com/office/drawing/2014/main" id="{DB17BE3A-1C7F-446C-9F9D-66487F8A6258}"/>
              </a:ext>
            </a:extLst>
          </p:cNvPr>
          <p:cNvSpPr>
            <a:spLocks noChangeAspect="1"/>
          </p:cNvSpPr>
          <p:nvPr userDrawn="1"/>
        </p:nvSpPr>
        <p:spPr>
          <a:xfrm>
            <a:off x="1855074" y="1350311"/>
            <a:ext cx="517036" cy="517278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noFill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2" name="십자형 61">
            <a:extLst>
              <a:ext uri="{FF2B5EF4-FFF2-40B4-BE49-F238E27FC236}">
                <a16:creationId xmlns:a16="http://schemas.microsoft.com/office/drawing/2014/main" id="{23834C52-FD81-4A90-961C-85696AD3CA74}"/>
              </a:ext>
            </a:extLst>
          </p:cNvPr>
          <p:cNvSpPr>
            <a:spLocks noChangeAspect="1"/>
          </p:cNvSpPr>
          <p:nvPr userDrawn="1"/>
        </p:nvSpPr>
        <p:spPr>
          <a:xfrm>
            <a:off x="2565224" y="1350311"/>
            <a:ext cx="517036" cy="517278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noFill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3" name="십자형 62">
            <a:extLst>
              <a:ext uri="{FF2B5EF4-FFF2-40B4-BE49-F238E27FC236}">
                <a16:creationId xmlns:a16="http://schemas.microsoft.com/office/drawing/2014/main" id="{548D5F0E-C68B-41D1-BFCE-0538E0946570}"/>
              </a:ext>
            </a:extLst>
          </p:cNvPr>
          <p:cNvSpPr>
            <a:spLocks noChangeAspect="1"/>
          </p:cNvSpPr>
          <p:nvPr userDrawn="1"/>
        </p:nvSpPr>
        <p:spPr>
          <a:xfrm>
            <a:off x="2565224" y="2055102"/>
            <a:ext cx="517036" cy="517278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noFill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4" name="십자형 63">
            <a:extLst>
              <a:ext uri="{FF2B5EF4-FFF2-40B4-BE49-F238E27FC236}">
                <a16:creationId xmlns:a16="http://schemas.microsoft.com/office/drawing/2014/main" id="{F47DE9FA-D653-4431-950E-D1DAD4BBD502}"/>
              </a:ext>
            </a:extLst>
          </p:cNvPr>
          <p:cNvSpPr>
            <a:spLocks noChangeAspect="1"/>
          </p:cNvSpPr>
          <p:nvPr userDrawn="1"/>
        </p:nvSpPr>
        <p:spPr>
          <a:xfrm>
            <a:off x="3285015" y="5647632"/>
            <a:ext cx="517036" cy="517278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noFill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5" name="십자형 64">
            <a:extLst>
              <a:ext uri="{FF2B5EF4-FFF2-40B4-BE49-F238E27FC236}">
                <a16:creationId xmlns:a16="http://schemas.microsoft.com/office/drawing/2014/main" id="{E2DDEDFE-C996-44D2-8D68-28F44BB6E844}"/>
              </a:ext>
            </a:extLst>
          </p:cNvPr>
          <p:cNvSpPr>
            <a:spLocks noChangeAspect="1"/>
          </p:cNvSpPr>
          <p:nvPr userDrawn="1"/>
        </p:nvSpPr>
        <p:spPr>
          <a:xfrm>
            <a:off x="4004808" y="5647632"/>
            <a:ext cx="517036" cy="517278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noFill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6" name="십자형 65">
            <a:extLst>
              <a:ext uri="{FF2B5EF4-FFF2-40B4-BE49-F238E27FC236}">
                <a16:creationId xmlns:a16="http://schemas.microsoft.com/office/drawing/2014/main" id="{2AD56151-EC0B-4408-AA76-615D8ED415E3}"/>
              </a:ext>
            </a:extLst>
          </p:cNvPr>
          <p:cNvSpPr>
            <a:spLocks noChangeAspect="1"/>
          </p:cNvSpPr>
          <p:nvPr userDrawn="1"/>
        </p:nvSpPr>
        <p:spPr>
          <a:xfrm>
            <a:off x="4004808" y="4958951"/>
            <a:ext cx="517036" cy="517278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noFill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0" name="십자형 69">
            <a:extLst>
              <a:ext uri="{FF2B5EF4-FFF2-40B4-BE49-F238E27FC236}">
                <a16:creationId xmlns:a16="http://schemas.microsoft.com/office/drawing/2014/main" id="{984EFAD8-C2C9-4F03-B09A-573B322713D9}"/>
              </a:ext>
            </a:extLst>
          </p:cNvPr>
          <p:cNvSpPr>
            <a:spLocks noChangeAspect="1"/>
          </p:cNvSpPr>
          <p:nvPr userDrawn="1"/>
        </p:nvSpPr>
        <p:spPr>
          <a:xfrm>
            <a:off x="4724601" y="5648844"/>
            <a:ext cx="517036" cy="517278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noFill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1" name="십자형 70">
            <a:extLst>
              <a:ext uri="{FF2B5EF4-FFF2-40B4-BE49-F238E27FC236}">
                <a16:creationId xmlns:a16="http://schemas.microsoft.com/office/drawing/2014/main" id="{59AF3D7B-F852-4883-B334-2D90A794F102}"/>
              </a:ext>
            </a:extLst>
          </p:cNvPr>
          <p:cNvSpPr>
            <a:spLocks noChangeAspect="1"/>
          </p:cNvSpPr>
          <p:nvPr userDrawn="1"/>
        </p:nvSpPr>
        <p:spPr>
          <a:xfrm>
            <a:off x="6883971" y="2790309"/>
            <a:ext cx="517036" cy="517278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noFill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2" name="십자형 71">
            <a:extLst>
              <a:ext uri="{FF2B5EF4-FFF2-40B4-BE49-F238E27FC236}">
                <a16:creationId xmlns:a16="http://schemas.microsoft.com/office/drawing/2014/main" id="{99782637-3BEE-4F19-8B90-3A9F423862B7}"/>
              </a:ext>
            </a:extLst>
          </p:cNvPr>
          <p:cNvSpPr>
            <a:spLocks noChangeAspect="1"/>
          </p:cNvSpPr>
          <p:nvPr userDrawn="1"/>
        </p:nvSpPr>
        <p:spPr>
          <a:xfrm>
            <a:off x="6881748" y="2055102"/>
            <a:ext cx="517036" cy="517278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noFill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3" name="십자형 72">
            <a:extLst>
              <a:ext uri="{FF2B5EF4-FFF2-40B4-BE49-F238E27FC236}">
                <a16:creationId xmlns:a16="http://schemas.microsoft.com/office/drawing/2014/main" id="{5CB5BF0B-1160-4E05-B1F7-247551474ECD}"/>
              </a:ext>
            </a:extLst>
          </p:cNvPr>
          <p:cNvSpPr>
            <a:spLocks noChangeAspect="1"/>
          </p:cNvSpPr>
          <p:nvPr userDrawn="1"/>
        </p:nvSpPr>
        <p:spPr>
          <a:xfrm>
            <a:off x="6881748" y="3525516"/>
            <a:ext cx="517036" cy="517278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noFill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4" name="십자형 73">
            <a:extLst>
              <a:ext uri="{FF2B5EF4-FFF2-40B4-BE49-F238E27FC236}">
                <a16:creationId xmlns:a16="http://schemas.microsoft.com/office/drawing/2014/main" id="{1C75272B-81DC-409D-9DDA-A71E3A2B9DCD}"/>
              </a:ext>
            </a:extLst>
          </p:cNvPr>
          <p:cNvSpPr>
            <a:spLocks noChangeAspect="1"/>
          </p:cNvSpPr>
          <p:nvPr userDrawn="1"/>
        </p:nvSpPr>
        <p:spPr>
          <a:xfrm>
            <a:off x="6881748" y="4238768"/>
            <a:ext cx="517036" cy="517278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noFill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016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7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7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7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7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2" dur="7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3" dur="7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7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7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7" dur="7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8" dur="7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7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7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" dur="7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3" dur="7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7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7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7" dur="7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8" dur="7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7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7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32" dur="7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33" dur="7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7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7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37" dur="7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38" dur="7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7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7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42" dur="7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43" dur="7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7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7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47" dur="7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48" dur="7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7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7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52" dur="7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53" dur="7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7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7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57" dur="7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58" dur="7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7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7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62" dur="7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63" dur="7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7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7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67" dur="7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68" dur="7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7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7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2" dur="7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3" dur="7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7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7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7" dur="7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8" dur="7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7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7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82" dur="7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3" dur="7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7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7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87" dur="7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88" dur="7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7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7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92" dur="7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93" dur="7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7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7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97" dur="7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98" dur="7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7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7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02" dur="7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03" dur="7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7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7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07" dur="7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08" dur="7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7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7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12" dur="7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13" dur="7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7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7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7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7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7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7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22" dur="7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23" dur="7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7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7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7" dur="7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28" dur="7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7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7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2" dur="7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7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7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7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37" dur="7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8" dur="7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7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7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142" dur="7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143" dur="7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7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7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47" dur="7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48" dur="7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7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7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52" dur="7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53" dur="7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7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7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57" dur="7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58" dur="7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7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7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62" dur="7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3" dur="7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7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7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67" dur="7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68" dur="7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7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7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72" dur="7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73" dur="7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7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7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77" dur="7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78" dur="7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7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7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82" dur="7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83" dur="7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7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7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7" dur="7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8" dur="7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7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7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92" dur="7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93" dur="7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7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7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7" dur="7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8" dur="7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7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7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02" dur="7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03" dur="7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7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7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07" dur="7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08" dur="7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7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7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12" dur="7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13" dur="7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7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6" dur="7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17" dur="7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18" dur="7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7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7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2" dur="7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23" dur="7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7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7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7" dur="7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8" dur="7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7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1" dur="7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32" dur="7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3" dur="7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7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7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37" dur="7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38" dur="7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7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7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42" dur="7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43" dur="7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7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8" presetClass="emph" presetSubtype="0" repeatCount="indefinite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246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7" presetID="8" presetClass="emph" presetSubtype="0" repeatCount="indefinite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248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9" presetID="8" presetClass="emph" presetSubtype="0" repeatCount="indefinite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250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1" presetID="8" presetClass="emph" presetSubtype="0" repeatCount="indefinite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252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3" presetID="8" presetClass="emph" presetSubtype="0" repeatCount="indefinite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5400000">
                                      <p:cBhvr>
                                        <p:cTn id="254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5" presetID="8" presetClass="emph" presetSubtype="0" repeatCount="indefinite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5400000">
                                      <p:cBhvr>
                                        <p:cTn id="256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7" presetID="8" presetClass="emph" presetSubtype="0" repeatCount="indefinite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5400000">
                                      <p:cBhvr>
                                        <p:cTn id="258" dur="1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9" presetID="8" presetClass="emph" presetSubtype="0" repeatCount="indefinite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5400000">
                                      <p:cBhvr>
                                        <p:cTn id="260" dur="1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1" presetID="8" presetClass="emph" presetSubtype="0" repeatCount="indefinite" ac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5400000">
                                      <p:cBhvr>
                                        <p:cTn id="262" dur="1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3" presetID="8" presetClass="emph" presetSubtype="0" repeatCount="indefinite" ac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5400000">
                                      <p:cBhvr>
                                        <p:cTn id="264" dur="1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5" presetID="8" presetClass="emph" presetSubtype="0" repeatCount="indefinite" ac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5400000">
                                      <p:cBhvr>
                                        <p:cTn id="266" dur="1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7" presetID="8" presetClass="emph" presetSubtype="0" repeatCount="indefinite" ac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5400000">
                                      <p:cBhvr>
                                        <p:cTn id="268" dur="1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9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2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3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4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9" grpId="0" animBg="1"/>
      <p:bldP spid="60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 userDrawn="1"/>
        </p:nvSpPr>
        <p:spPr>
          <a:xfrm>
            <a:off x="2717259" y="1845002"/>
            <a:ext cx="3716608" cy="4859999"/>
          </a:xfrm>
          <a:prstGeom prst="rect">
            <a:avLst/>
          </a:prstGeom>
          <a:solidFill>
            <a:schemeClr val="tx1">
              <a:lumMod val="95000"/>
              <a:lumOff val="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4365" y="1678265"/>
            <a:ext cx="2401718" cy="360001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baseline="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INDEX</a:t>
            </a:r>
            <a:endParaRPr lang="en-US" dirty="0"/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5682478" y="1286205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3959352" y="1286205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384976" y="1286205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533727" y="1286205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5108103" y="1286205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noFill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74365" y="315253"/>
            <a:ext cx="2401718" cy="371216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kern="12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74365" y="785772"/>
            <a:ext cx="2401718" cy="348783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1100" kern="12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WORLD!</a:t>
            </a:r>
            <a:endParaRPr lang="ko-KR" altLang="en-US" dirty="0"/>
          </a:p>
        </p:txBody>
      </p:sp>
      <p:sp>
        <p:nvSpPr>
          <p:cNvPr id="114" name="왼쪽 대괄호 113"/>
          <p:cNvSpPr/>
          <p:nvPr userDrawn="1"/>
        </p:nvSpPr>
        <p:spPr>
          <a:xfrm>
            <a:off x="2717258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6073866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59" name="그룹 58"/>
          <p:cNvGrpSpPr/>
          <p:nvPr userDrawn="1"/>
        </p:nvGrpSpPr>
        <p:grpSpPr>
          <a:xfrm>
            <a:off x="4384041" y="6228453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0" name="직사각형 79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n>
                  <a:noFill/>
                </a:ln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83" name="직사각형 8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n>
                  <a:noFill/>
                </a:ln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84" name="직사각형 8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n>
                  <a:noFill/>
                </a:ln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85" name="직사각형 84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n>
                  <a:noFill/>
                </a:ln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grpSp>
        <p:nvGrpSpPr>
          <p:cNvPr id="86" name="그룹 85"/>
          <p:cNvGrpSpPr/>
          <p:nvPr userDrawn="1"/>
        </p:nvGrpSpPr>
        <p:grpSpPr>
          <a:xfrm rot="5400000">
            <a:off x="5957104" y="2361394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7" name="직사각형 86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n>
                  <a:noFill/>
                </a:ln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88" name="직사각형 87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n>
                  <a:noFill/>
                </a:ln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89" name="직사각형 88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n>
                  <a:noFill/>
                </a:ln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90" name="직사각형 89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n>
                  <a:noFill/>
                </a:ln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grpSp>
        <p:nvGrpSpPr>
          <p:cNvPr id="91" name="그룹 90"/>
          <p:cNvGrpSpPr/>
          <p:nvPr userDrawn="1"/>
        </p:nvGrpSpPr>
        <p:grpSpPr>
          <a:xfrm rot="10800000">
            <a:off x="2939497" y="3213000"/>
            <a:ext cx="237853" cy="354564"/>
            <a:chOff x="4619825" y="5958856"/>
            <a:chExt cx="239326" cy="356760"/>
          </a:xfrm>
          <a:solidFill>
            <a:schemeClr val="bg1"/>
          </a:solidFill>
        </p:grpSpPr>
        <p:sp>
          <p:nvSpPr>
            <p:cNvPr id="92" name="직사각형 91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n>
                  <a:noFill/>
                </a:ln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93" name="직사각형 9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n>
                  <a:noFill/>
                </a:ln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94" name="직사각형 9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n>
                  <a:noFill/>
                </a:ln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95" name="직사각형 94"/>
            <p:cNvSpPr/>
            <p:nvPr userDrawn="1"/>
          </p:nvSpPr>
          <p:spPr>
            <a:xfrm rot="5400000">
              <a:off x="4739488" y="6195953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n>
                  <a:noFill/>
                </a:ln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sp>
        <p:nvSpPr>
          <p:cNvPr id="62" name="텍스트 개체 틀 61"/>
          <p:cNvSpPr>
            <a:spLocks noGrp="1"/>
          </p:cNvSpPr>
          <p:nvPr>
            <p:ph type="body" sz="quarter" idx="12" hasCustomPrompt="1"/>
          </p:nvPr>
        </p:nvSpPr>
        <p:spPr>
          <a:xfrm>
            <a:off x="3312431" y="2430463"/>
            <a:ext cx="2523904" cy="3916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01. GAME</a:t>
            </a:r>
          </a:p>
          <a:p>
            <a:pPr lvl="0"/>
            <a:r>
              <a:rPr lang="en-US" altLang="ko-KR" dirty="0"/>
              <a:t>02. RETRO</a:t>
            </a:r>
          </a:p>
          <a:p>
            <a:pPr lvl="0"/>
            <a:r>
              <a:rPr lang="en-US" altLang="ko-KR" dirty="0"/>
              <a:t>03.THEME</a:t>
            </a:r>
          </a:p>
          <a:p>
            <a:pPr lvl="0"/>
            <a:r>
              <a:rPr lang="en-US" altLang="ko-KR" dirty="0"/>
              <a:t>04. TEMP</a:t>
            </a:r>
          </a:p>
          <a:p>
            <a:pPr lvl="0"/>
            <a:r>
              <a:rPr lang="en-US" altLang="ko-KR" dirty="0"/>
              <a:t>05. CONTINUE</a:t>
            </a:r>
          </a:p>
          <a:p>
            <a:pPr lvl="0"/>
            <a:r>
              <a:rPr lang="en-US" altLang="ko-KR" dirty="0"/>
              <a:t>06. DESIGN</a:t>
            </a:r>
          </a:p>
          <a:p>
            <a:pPr lvl="0"/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3070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6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30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repeatCount="indefinite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6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30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repeatCount="indefinite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6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30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29" grpId="0" animBg="1"/>
      <p:bldP spid="30" grpId="0" animBg="1"/>
      <p:bldP spid="36" grpId="0" animBg="1"/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1AEB5B8-361F-4977-8A40-EC05D73BAAF1}"/>
              </a:ext>
            </a:extLst>
          </p:cNvPr>
          <p:cNvSpPr/>
          <p:nvPr userDrawn="1"/>
        </p:nvSpPr>
        <p:spPr>
          <a:xfrm>
            <a:off x="275208" y="834501"/>
            <a:ext cx="8575829" cy="5805996"/>
          </a:xfrm>
          <a:prstGeom prst="rect">
            <a:avLst/>
          </a:prstGeom>
          <a:solidFill>
            <a:schemeClr val="tx1">
              <a:alpha val="27000"/>
            </a:schemeClr>
          </a:solidFill>
          <a:ln>
            <a:solidFill>
              <a:schemeClr val="dk1">
                <a:shade val="50000"/>
                <a:alpha val="97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90517" y="307987"/>
            <a:ext cx="580142" cy="285448"/>
          </a:xfrm>
          <a:solidFill>
            <a:srgbClr val="DF2985"/>
          </a:solidFill>
        </p:spPr>
        <p:txBody>
          <a:bodyPr lIns="108000" tIns="0" rIns="72000" bIns="0"/>
          <a:lstStyle>
            <a:lvl1pPr algn="ctr">
              <a:defRPr sz="1400"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1"/>
            <a:ext cx="2968449" cy="4739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3600" b="0">
                <a:ln>
                  <a:solidFill>
                    <a:srgbClr val="C00000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glow rad="101600">
                    <a:srgbClr val="C00000">
                      <a:alpha val="40000"/>
                    </a:srgbClr>
                  </a:glow>
                </a:effectLst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</a:lstStyle>
          <a:p>
            <a:r>
              <a:rPr lang="en-US" dirty="0"/>
              <a:t>CMD-TETRIS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52326" y="6589800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</a:lstStyle>
          <a:p>
            <a:r>
              <a:rPr lang="en-US" altLang="ko-KR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>
            <a:cxnSpLocks/>
          </p:cNvCxnSpPr>
          <p:nvPr userDrawn="1"/>
        </p:nvCxnSpPr>
        <p:spPr>
          <a:xfrm flipH="1">
            <a:off x="252003" y="601283"/>
            <a:ext cx="1151997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cxnSpLocks/>
          </p:cNvCxnSpPr>
          <p:nvPr userDrawn="1"/>
        </p:nvCxnSpPr>
        <p:spPr>
          <a:xfrm flipH="1">
            <a:off x="1386244" y="601283"/>
            <a:ext cx="1800000" cy="0"/>
          </a:xfrm>
          <a:prstGeom prst="line">
            <a:avLst/>
          </a:prstGeom>
          <a:ln w="73025">
            <a:solidFill>
              <a:srgbClr val="DF29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68" y="814492"/>
            <a:ext cx="403409" cy="5851621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1" y="814492"/>
            <a:ext cx="403409" cy="5851621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782711" y="30364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lang="ko-KR" altLang="en-US" sz="1500" dirty="0">
                <a:ln w="3175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bg1">
                      <a:lumMod val="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</a:lstStyle>
          <a:p>
            <a:pPr marL="0" lvl="0" algn="dist"/>
            <a:r>
              <a:rPr lang="ko-KR" altLang="en-US" dirty="0"/>
              <a:t>서브타이틀을 입력합니다</a:t>
            </a:r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787808" y="6524119"/>
            <a:ext cx="2248179" cy="275365"/>
          </a:xfrm>
          <a:prstGeom prst="rect">
            <a:avLst/>
          </a:prstGeom>
        </p:spPr>
      </p:pic>
      <p:sp>
        <p:nvSpPr>
          <p:cNvPr id="14" name="양쪽 대괄호 13">
            <a:extLst>
              <a:ext uri="{FF2B5EF4-FFF2-40B4-BE49-F238E27FC236}">
                <a16:creationId xmlns:a16="http://schemas.microsoft.com/office/drawing/2014/main" id="{02D8EA01-C910-437E-8DA6-A6D097209F0C}"/>
              </a:ext>
            </a:extLst>
          </p:cNvPr>
          <p:cNvSpPr>
            <a:spLocks/>
          </p:cNvSpPr>
          <p:nvPr userDrawn="1"/>
        </p:nvSpPr>
        <p:spPr>
          <a:xfrm>
            <a:off x="1832250" y="4869001"/>
            <a:ext cx="5475750" cy="1399125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3B3E0403-5F39-4D6E-878A-9D19A61D4C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08176" y="4940302"/>
            <a:ext cx="5318125" cy="1247775"/>
          </a:xfrm>
        </p:spPr>
        <p:txBody>
          <a:bodyPr wrap="square" lIns="9144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 strike="noStrike" spc="0" baseline="0">
                <a:effectLst/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텍스트 입력</a:t>
            </a:r>
          </a:p>
        </p:txBody>
      </p:sp>
    </p:spTree>
    <p:extLst>
      <p:ext uri="{BB962C8B-B14F-4D97-AF65-F5344CB8AC3E}">
        <p14:creationId xmlns:p14="http://schemas.microsoft.com/office/powerpoint/2010/main" val="255543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1AEB5B8-361F-4977-8A40-EC05D73BAAF1}"/>
              </a:ext>
            </a:extLst>
          </p:cNvPr>
          <p:cNvSpPr/>
          <p:nvPr userDrawn="1"/>
        </p:nvSpPr>
        <p:spPr>
          <a:xfrm>
            <a:off x="279940" y="855804"/>
            <a:ext cx="8575829" cy="5805996"/>
          </a:xfrm>
          <a:prstGeom prst="rect">
            <a:avLst/>
          </a:prstGeom>
          <a:solidFill>
            <a:schemeClr val="tx1">
              <a:alpha val="27000"/>
            </a:schemeClr>
          </a:solidFill>
          <a:ln>
            <a:solidFill>
              <a:schemeClr val="dk1">
                <a:shade val="50000"/>
                <a:alpha val="97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90517" y="307987"/>
            <a:ext cx="580142" cy="285448"/>
          </a:xfrm>
          <a:solidFill>
            <a:srgbClr val="DF2985"/>
          </a:solidFill>
        </p:spPr>
        <p:txBody>
          <a:bodyPr lIns="108000" tIns="0" rIns="72000" bIns="0"/>
          <a:lstStyle>
            <a:lvl1pPr algn="ctr">
              <a:defRPr sz="140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1"/>
            <a:ext cx="2968449" cy="4739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3600" b="0">
                <a:ln>
                  <a:solidFill>
                    <a:srgbClr val="C00000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glow rad="101600">
                    <a:srgbClr val="C00000">
                      <a:alpha val="40000"/>
                    </a:srgbClr>
                  </a:glow>
                </a:effectLst>
              </a:defRPr>
            </a:lvl1pPr>
          </a:lstStyle>
          <a:p>
            <a:r>
              <a:rPr lang="en-US" dirty="0"/>
              <a:t>CMD-TETRIS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52326" y="6589800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sp>
        <p:nvSpPr>
          <p:cNvPr id="28" name="왼쪽 대괄호 27"/>
          <p:cNvSpPr/>
          <p:nvPr userDrawn="1"/>
        </p:nvSpPr>
        <p:spPr>
          <a:xfrm flipH="1">
            <a:off x="8487568" y="814492"/>
            <a:ext cx="403409" cy="5851621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1" y="814492"/>
            <a:ext cx="403409" cy="5851621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782711" y="30364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lang="ko-KR" altLang="en-US" sz="1500" dirty="0">
                <a:ln w="3175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bg1">
                      <a:lumMod val="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marL="0" lvl="0" algn="dist"/>
            <a:r>
              <a:rPr lang="ko-KR" altLang="en-US" dirty="0"/>
              <a:t>서브타이틀을 입력합니다</a:t>
            </a:r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787808" y="6524119"/>
            <a:ext cx="2248179" cy="27536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10DCB47-4774-4E35-B606-84DD427EE5C4}"/>
              </a:ext>
            </a:extLst>
          </p:cNvPr>
          <p:cNvCxnSpPr>
            <a:cxnSpLocks/>
          </p:cNvCxnSpPr>
          <p:nvPr userDrawn="1"/>
        </p:nvCxnSpPr>
        <p:spPr>
          <a:xfrm flipH="1">
            <a:off x="252003" y="601283"/>
            <a:ext cx="1151997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E27130F-488D-4DF4-B1CA-7963B3DA2383}"/>
              </a:ext>
            </a:extLst>
          </p:cNvPr>
          <p:cNvCxnSpPr>
            <a:cxnSpLocks/>
          </p:cNvCxnSpPr>
          <p:nvPr userDrawn="1"/>
        </p:nvCxnSpPr>
        <p:spPr>
          <a:xfrm flipH="1">
            <a:off x="1386244" y="601283"/>
            <a:ext cx="1800000" cy="0"/>
          </a:xfrm>
          <a:prstGeom prst="line">
            <a:avLst/>
          </a:prstGeom>
          <a:ln w="73025">
            <a:solidFill>
              <a:srgbClr val="DF29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4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95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300">
          <a:solidFill>
            <a:schemeClr val="bg1">
              <a:lumMod val="95000"/>
            </a:schemeClr>
          </a:solidFill>
          <a:latin typeface="휴먼모음T" panose="02030504000101010101" pitchFamily="18" charset="-127"/>
          <a:ea typeface="휴먼모음T" panose="02030504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300">
          <a:solidFill>
            <a:schemeClr val="bg1">
              <a:lumMod val="95000"/>
            </a:schemeClr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300">
          <a:solidFill>
            <a:schemeClr val="bg1">
              <a:lumMod val="95000"/>
            </a:schemeClr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300">
          <a:solidFill>
            <a:schemeClr val="bg1">
              <a:lumMod val="95000"/>
            </a:schemeClr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beta%20101.c" TargetMode="External"/><Relationship Id="rId2" Type="http://schemas.openxmlformats.org/officeDocument/2006/relationships/hyperlink" Target="CMD-TETRIS.exe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85000"/>
                <a:lumOff val="15000"/>
              </a:schemeClr>
            </a:gs>
            <a:gs pos="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3276002" y="2262294"/>
            <a:ext cx="2591999" cy="1152000"/>
          </a:xfrm>
        </p:spPr>
        <p:txBody>
          <a:bodyPr>
            <a:noAutofit/>
          </a:bodyPr>
          <a:lstStyle/>
          <a:p>
            <a:pPr algn="ctr"/>
            <a:r>
              <a:rPr lang="en-US" altLang="ko-KR" b="1" dirty="0">
                <a:ln>
                  <a:solidFill>
                    <a:srgbClr val="C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CMD-TETRIS</a:t>
            </a:r>
            <a:endParaRPr lang="ko-KR" altLang="en-US" b="1" dirty="0">
              <a:ln>
                <a:solidFill>
                  <a:srgbClr val="C0000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294967295"/>
          </p:nvPr>
        </p:nvSpPr>
        <p:spPr>
          <a:xfrm>
            <a:off x="3511502" y="3717002"/>
            <a:ext cx="2120997" cy="711811"/>
          </a:xfrm>
          <a:prstGeom prst="rect">
            <a:avLst/>
          </a:prstGeom>
          <a:ln>
            <a:noFill/>
          </a:ln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1701153</a:t>
            </a:r>
          </a:p>
          <a:p>
            <a:pPr marL="0" indent="0" algn="ctr">
              <a:buNone/>
            </a:pPr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민 혁</a:t>
            </a:r>
          </a:p>
        </p:txBody>
      </p:sp>
    </p:spTree>
    <p:extLst>
      <p:ext uri="{BB962C8B-B14F-4D97-AF65-F5344CB8AC3E}">
        <p14:creationId xmlns:p14="http://schemas.microsoft.com/office/powerpoint/2010/main" val="1235044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DED18C0-8922-4F3A-ABFD-7C02D196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698461-7A5F-4064-AF84-F72EE0EFD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2A09AB1B-E754-4038-A464-5CD79C3207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08176" y="4940302"/>
            <a:ext cx="5318125" cy="1247775"/>
          </a:xfrm>
        </p:spPr>
        <p:txBody>
          <a:bodyPr/>
          <a:lstStyle/>
          <a:p>
            <a:r>
              <a:rPr lang="en-US" altLang="ko-KR" dirty="0"/>
              <a:t>gotoxy(int x, int y) </a:t>
            </a:r>
            <a:r>
              <a:rPr lang="ko-KR" altLang="en-US" dirty="0"/>
              <a:t>함수를 사용하여 </a:t>
            </a:r>
            <a:endParaRPr lang="en-US" altLang="ko-KR" dirty="0"/>
          </a:p>
          <a:p>
            <a:r>
              <a:rPr lang="ko-KR" altLang="en-US" dirty="0"/>
              <a:t>해당 위치에 출력하는 방식을 사용했습니다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53D90F07-61D6-4FDB-9382-1A8A1C9F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90517" y="307987"/>
            <a:ext cx="580142" cy="285448"/>
          </a:xfrm>
        </p:spPr>
        <p:txBody>
          <a:bodyPr/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9D6DE9C4-8429-41E2-AF2E-06D3FCC39A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2711" y="303641"/>
            <a:ext cx="4104350" cy="287312"/>
          </a:xfrm>
        </p:spPr>
        <p:txBody>
          <a:bodyPr/>
          <a:lstStyle/>
          <a:p>
            <a:r>
              <a:rPr lang="ko-KR" altLang="en-US" dirty="0"/>
              <a:t>제작 과정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B8B455-2A63-4CE0-A43E-EC1A83EC22A2}"/>
              </a:ext>
            </a:extLst>
          </p:cNvPr>
          <p:cNvSpPr/>
          <p:nvPr/>
        </p:nvSpPr>
        <p:spPr>
          <a:xfrm>
            <a:off x="337351" y="1085017"/>
            <a:ext cx="4341182" cy="365565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72372D1-7B18-4300-8D37-FF00A3EF3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862" y="1485000"/>
            <a:ext cx="3789104" cy="289666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73150B7-CAAE-4DE8-92DF-E58F0429AF09}"/>
              </a:ext>
            </a:extLst>
          </p:cNvPr>
          <p:cNvCxnSpPr>
            <a:cxnSpLocks/>
          </p:cNvCxnSpPr>
          <p:nvPr/>
        </p:nvCxnSpPr>
        <p:spPr>
          <a:xfrm>
            <a:off x="4687410" y="1083076"/>
            <a:ext cx="292963" cy="452761"/>
          </a:xfrm>
          <a:prstGeom prst="line">
            <a:avLst/>
          </a:prstGeom>
          <a:ln w="50800" cap="flat" cmpd="tri">
            <a:solidFill>
              <a:schemeClr val="bg1">
                <a:lumMod val="50000"/>
              </a:schemeClr>
            </a:solidFill>
            <a:prstDash val="solid"/>
            <a:round/>
            <a:head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6AEC68E-FBBB-495E-8374-4729FC4056B3}"/>
              </a:ext>
            </a:extLst>
          </p:cNvPr>
          <p:cNvCxnSpPr>
            <a:cxnSpLocks/>
          </p:cNvCxnSpPr>
          <p:nvPr/>
        </p:nvCxnSpPr>
        <p:spPr>
          <a:xfrm flipH="1">
            <a:off x="4687410" y="4332303"/>
            <a:ext cx="292963" cy="426128"/>
          </a:xfrm>
          <a:prstGeom prst="line">
            <a:avLst/>
          </a:prstGeom>
          <a:ln w="50800" cmpd="tri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점수판, 시계, 개체이(가) 표시된 사진&#10;&#10;높은 신뢰도로 생성된 설명">
            <a:extLst>
              <a:ext uri="{FF2B5EF4-FFF2-40B4-BE49-F238E27FC236}">
                <a16:creationId xmlns:a16="http://schemas.microsoft.com/office/drawing/2014/main" id="{F0861864-89D5-4069-8C1D-4A9548FE4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1" y="1088511"/>
            <a:ext cx="4335522" cy="365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30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DED18C0-8922-4F3A-ABFD-7C02D196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698461-7A5F-4064-AF84-F72EE0EFD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2A09AB1B-E754-4038-A464-5CD79C3207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08176" y="4940302"/>
            <a:ext cx="5318125" cy="1247775"/>
          </a:xfrm>
        </p:spPr>
        <p:txBody>
          <a:bodyPr/>
          <a:lstStyle/>
          <a:p>
            <a:r>
              <a:rPr lang="ko-KR" altLang="en-US" dirty="0"/>
              <a:t>출력 방식을 포함한</a:t>
            </a:r>
            <a:r>
              <a:rPr lang="en-US" altLang="ko-KR" dirty="0"/>
              <a:t>,</a:t>
            </a:r>
            <a:r>
              <a:rPr lang="ko-KR" altLang="en-US" dirty="0"/>
              <a:t> 게임 내 세부 기능들의 구현 방법은</a:t>
            </a:r>
            <a:endParaRPr lang="en-US" altLang="ko-KR" dirty="0"/>
          </a:p>
          <a:p>
            <a:r>
              <a:rPr lang="ko-KR" altLang="en-US" dirty="0"/>
              <a:t>다음 챕터의 </a:t>
            </a:r>
            <a:r>
              <a:rPr lang="ko-KR" altLang="en-US" sz="1800" b="1" dirty="0"/>
              <a:t>코드 설명</a:t>
            </a:r>
            <a:r>
              <a:rPr lang="ko-KR" altLang="en-US" dirty="0"/>
              <a:t>을 통해 자세히 살펴보겠습니다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53D90F07-61D6-4FDB-9382-1A8A1C9F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90517" y="307987"/>
            <a:ext cx="580142" cy="285448"/>
          </a:xfrm>
        </p:spPr>
        <p:txBody>
          <a:bodyPr/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9D6DE9C4-8429-41E2-AF2E-06D3FCC39A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2711" y="303641"/>
            <a:ext cx="4104350" cy="287312"/>
          </a:xfrm>
        </p:spPr>
        <p:txBody>
          <a:bodyPr/>
          <a:lstStyle/>
          <a:p>
            <a:r>
              <a:rPr lang="ko-KR" altLang="en-US" dirty="0"/>
              <a:t>제작 과정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B8B455-2A63-4CE0-A43E-EC1A83EC22A2}"/>
              </a:ext>
            </a:extLst>
          </p:cNvPr>
          <p:cNvSpPr/>
          <p:nvPr/>
        </p:nvSpPr>
        <p:spPr>
          <a:xfrm>
            <a:off x="337351" y="1085017"/>
            <a:ext cx="4341182" cy="365565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72372D1-7B18-4300-8D37-FF00A3EF3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862" y="1485000"/>
            <a:ext cx="3789104" cy="289666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73150B7-CAAE-4DE8-92DF-E58F0429AF09}"/>
              </a:ext>
            </a:extLst>
          </p:cNvPr>
          <p:cNvCxnSpPr>
            <a:cxnSpLocks/>
          </p:cNvCxnSpPr>
          <p:nvPr/>
        </p:nvCxnSpPr>
        <p:spPr>
          <a:xfrm>
            <a:off x="4687410" y="1083076"/>
            <a:ext cx="292963" cy="452761"/>
          </a:xfrm>
          <a:prstGeom prst="line">
            <a:avLst/>
          </a:prstGeom>
          <a:ln w="50800" cap="flat" cmpd="tri">
            <a:solidFill>
              <a:schemeClr val="bg1">
                <a:lumMod val="50000"/>
              </a:schemeClr>
            </a:solidFill>
            <a:prstDash val="solid"/>
            <a:round/>
            <a:head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6AEC68E-FBBB-495E-8374-4729FC4056B3}"/>
              </a:ext>
            </a:extLst>
          </p:cNvPr>
          <p:cNvCxnSpPr>
            <a:cxnSpLocks/>
          </p:cNvCxnSpPr>
          <p:nvPr/>
        </p:nvCxnSpPr>
        <p:spPr>
          <a:xfrm flipH="1">
            <a:off x="4687410" y="4332303"/>
            <a:ext cx="292963" cy="426128"/>
          </a:xfrm>
          <a:prstGeom prst="line">
            <a:avLst/>
          </a:prstGeom>
          <a:ln w="50800" cmpd="tri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점수판, 시계, 개체이(가) 표시된 사진&#10;&#10;높은 신뢰도로 생성된 설명">
            <a:extLst>
              <a:ext uri="{FF2B5EF4-FFF2-40B4-BE49-F238E27FC236}">
                <a16:creationId xmlns:a16="http://schemas.microsoft.com/office/drawing/2014/main" id="{F0861864-89D5-4069-8C1D-4A9548FE4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1" y="1088511"/>
            <a:ext cx="4335522" cy="365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35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D1ED1B-3AF9-4CBC-94C3-DB1A21F242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48000" y="113700"/>
            <a:ext cx="4248000" cy="1368000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dirty="0">
                <a:ln>
                  <a:solidFill>
                    <a:srgbClr val="C00000"/>
                  </a:solidFill>
                </a:ln>
              </a:rPr>
              <a:t>CMD-TETRIS</a:t>
            </a:r>
            <a:endParaRPr lang="ko-KR" altLang="en-US" sz="5400" dirty="0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AA912103-CC0C-49CD-90CA-CAB6920CB10C}"/>
              </a:ext>
            </a:extLst>
          </p:cNvPr>
          <p:cNvSpPr txBox="1">
            <a:spLocks/>
          </p:cNvSpPr>
          <p:nvPr/>
        </p:nvSpPr>
        <p:spPr>
          <a:xfrm>
            <a:off x="3669507" y="2342398"/>
            <a:ext cx="1804986" cy="3916362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3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3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3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</a:t>
            </a:r>
          </a:p>
          <a:p>
            <a:pPr algn="l"/>
            <a:r>
              <a:rPr lang="en-US" altLang="ko-KR" dirty="0">
                <a:solidFill>
                  <a:srgbClr val="FFFA8F"/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제작 동기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2.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제작 과정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altLang="ko-KR" sz="1600" dirty="0">
                <a:solidFill>
                  <a:srgbClr val="71FE50"/>
                </a:solidFill>
              </a:rPr>
              <a:t> </a:t>
            </a:r>
            <a:r>
              <a:rPr lang="en-US" altLang="ko-KR" sz="1600" b="1" dirty="0">
                <a:solidFill>
                  <a:srgbClr val="71FE50"/>
                </a:solidFill>
              </a:rPr>
              <a:t>3. </a:t>
            </a:r>
            <a:r>
              <a:rPr lang="ko-KR" altLang="en-US" sz="1600" b="1" dirty="0"/>
              <a:t>코드 설명</a:t>
            </a:r>
            <a:endParaRPr lang="en-US" altLang="ko-KR" sz="1600" b="1" dirty="0"/>
          </a:p>
          <a:p>
            <a:pPr algn="l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4.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시연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5.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마침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75495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B06A59-5DDD-43F1-916E-2CB343D5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9F5607-F720-4931-82A8-740E7C98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419B5E-09BB-4C78-94DD-1BDD3BD9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55C5CC-A0DC-43E4-86B7-DEC96A44A2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코드 설명</a:t>
            </a:r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C88D25A-C3A4-40D2-AF22-F4ACE6C86D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E7386D8-19F6-477D-8993-2DBAC3955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47" y="954769"/>
            <a:ext cx="7681481" cy="56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36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B06A59-5DDD-43F1-916E-2CB343D5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9F5607-F720-4931-82A8-740E7C98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419B5E-09BB-4C78-94DD-1BDD3BD9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55C5CC-A0DC-43E4-86B7-DEC96A44A2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코드 설명</a:t>
            </a:r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C88D25A-C3A4-40D2-AF22-F4ACE6C86D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5B6EDB-726A-447A-B1E4-0DAEABA64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927" y="992676"/>
            <a:ext cx="6398145" cy="554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69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C1CE981-D761-4114-9E87-203BF7ABF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71130B-E02B-471B-B069-1A43A58A8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ADSTORE.TISTORY.COM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C79DAEA-DC12-4276-8B84-C31BE43523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6A4048-7EB3-4394-9A7E-6F5FB4D0D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747" y="737863"/>
            <a:ext cx="5404554" cy="5651076"/>
          </a:xfrm>
          <a:prstGeom prst="rect">
            <a:avLst/>
          </a:prstGeom>
        </p:spPr>
      </p:pic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1A98AA4F-BE05-464B-A25C-2C43D921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90517" y="307987"/>
            <a:ext cx="580142" cy="285448"/>
          </a:xfrm>
        </p:spPr>
        <p:txBody>
          <a:bodyPr/>
          <a:lstStyle/>
          <a:p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B0A8D96E-173A-4EDB-A663-B9974D36FD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2711" y="303641"/>
            <a:ext cx="4104350" cy="287312"/>
          </a:xfrm>
        </p:spPr>
        <p:txBody>
          <a:bodyPr/>
          <a:lstStyle/>
          <a:p>
            <a:r>
              <a:rPr lang="ko-KR" altLang="en-US" dirty="0"/>
              <a:t>코드 설명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006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C1CE981-D761-4114-9E87-203BF7ABF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71130B-E02B-471B-B069-1A43A58A8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ADSTORE.TISTORY.COM</a:t>
            </a:r>
            <a:endParaRPr lang="ko-KR" altLang="en-US" dirty="0"/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1A98AA4F-BE05-464B-A25C-2C43D921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90517" y="307987"/>
            <a:ext cx="580142" cy="285448"/>
          </a:xfrm>
        </p:spPr>
        <p:txBody>
          <a:bodyPr/>
          <a:lstStyle/>
          <a:p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B0A8D96E-173A-4EDB-A663-B9974D36FD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2711" y="303641"/>
            <a:ext cx="4104350" cy="287312"/>
          </a:xfrm>
        </p:spPr>
        <p:txBody>
          <a:bodyPr/>
          <a:lstStyle/>
          <a:p>
            <a:r>
              <a:rPr lang="ko-KR" altLang="en-US" dirty="0"/>
              <a:t>코드 설명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BBC9949-3D0C-4120-B01A-537F23A4F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1053000"/>
            <a:ext cx="4483191" cy="52992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AC7D6DF-BD79-4EC9-9EF6-0EA4135DC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642" y="899382"/>
            <a:ext cx="2594488" cy="565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81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C1CE981-D761-4114-9E87-203BF7ABF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71130B-E02B-471B-B069-1A43A58A8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ADSTORE.TISTORY.COM</a:t>
            </a:r>
            <a:endParaRPr lang="ko-KR" altLang="en-US" dirty="0"/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1A98AA4F-BE05-464B-A25C-2C43D921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90517" y="307987"/>
            <a:ext cx="580142" cy="285448"/>
          </a:xfrm>
        </p:spPr>
        <p:txBody>
          <a:bodyPr/>
          <a:lstStyle/>
          <a:p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B0A8D96E-173A-4EDB-A663-B9974D36FD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2711" y="303641"/>
            <a:ext cx="4104350" cy="287312"/>
          </a:xfrm>
        </p:spPr>
        <p:txBody>
          <a:bodyPr/>
          <a:lstStyle/>
          <a:p>
            <a:r>
              <a:rPr lang="ko-KR" altLang="en-US" dirty="0"/>
              <a:t>코드 설명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123B46-4826-4436-B41D-EA722F8F2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42" y="837000"/>
            <a:ext cx="7537350" cy="35649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3702F2-C047-4217-9075-C7B94E81C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000" y="4401963"/>
            <a:ext cx="2652878" cy="20870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BFEFF8-43A8-4527-8C49-2EF98AC52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711" y="4489073"/>
            <a:ext cx="25908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70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C1CE981-D761-4114-9E87-203BF7ABF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71130B-E02B-471B-B069-1A43A58A8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ADSTORE.TISTORY.COM</a:t>
            </a:r>
            <a:endParaRPr lang="ko-KR" altLang="en-US" dirty="0"/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1A98AA4F-BE05-464B-A25C-2C43D921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90517" y="307987"/>
            <a:ext cx="580142" cy="285448"/>
          </a:xfrm>
        </p:spPr>
        <p:txBody>
          <a:bodyPr/>
          <a:lstStyle/>
          <a:p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B0A8D96E-173A-4EDB-A663-B9974D36FD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2711" y="303641"/>
            <a:ext cx="4104350" cy="287312"/>
          </a:xfrm>
        </p:spPr>
        <p:txBody>
          <a:bodyPr/>
          <a:lstStyle/>
          <a:p>
            <a:r>
              <a:rPr lang="ko-KR" altLang="en-US" dirty="0"/>
              <a:t>코드 설명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F29143-365F-488F-9DF1-2E0C70A58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000" y="837000"/>
            <a:ext cx="5760000" cy="558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03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C1CE981-D761-4114-9E87-203BF7ABF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71130B-E02B-471B-B069-1A43A58A8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ADSTORE.TISTORY.COM</a:t>
            </a:r>
            <a:endParaRPr lang="ko-KR" altLang="en-US" dirty="0"/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1A98AA4F-BE05-464B-A25C-2C43D921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90517" y="307987"/>
            <a:ext cx="580142" cy="285448"/>
          </a:xfrm>
        </p:spPr>
        <p:txBody>
          <a:bodyPr/>
          <a:lstStyle/>
          <a:p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B0A8D96E-173A-4EDB-A663-B9974D36FD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2711" y="303641"/>
            <a:ext cx="4104350" cy="287312"/>
          </a:xfrm>
        </p:spPr>
        <p:txBody>
          <a:bodyPr/>
          <a:lstStyle/>
          <a:p>
            <a:r>
              <a:rPr lang="ko-KR" altLang="en-US" dirty="0"/>
              <a:t>코드 설명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913362E-73CE-4D8A-9A3C-9DCC24C07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41" y="887021"/>
            <a:ext cx="8466517" cy="16793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995A1F4-2767-47F5-83BF-4C1DD07E0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833" y="2566394"/>
            <a:ext cx="5739692" cy="389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7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3669507" y="2342398"/>
            <a:ext cx="1804986" cy="3916362"/>
          </a:xfrm>
        </p:spPr>
        <p:txBody>
          <a:bodyPr/>
          <a:lstStyle/>
          <a:p>
            <a:pPr lvl="0"/>
            <a:r>
              <a:rPr lang="en-US" altLang="ko-KR" dirty="0"/>
              <a:t>-</a:t>
            </a:r>
          </a:p>
          <a:p>
            <a:pPr lvl="0" algn="l"/>
            <a:r>
              <a:rPr lang="en-US" altLang="ko-KR" dirty="0">
                <a:solidFill>
                  <a:srgbClr val="FFFA8F"/>
                </a:solidFill>
              </a:rPr>
              <a:t> 1. </a:t>
            </a:r>
            <a:r>
              <a:rPr lang="ko-KR" altLang="en-US" dirty="0"/>
              <a:t>제작 동기</a:t>
            </a:r>
            <a:endParaRPr lang="en-US" altLang="ko-KR" dirty="0"/>
          </a:p>
          <a:p>
            <a:pPr lvl="0" algn="l"/>
            <a:r>
              <a:rPr lang="en-US" altLang="ko-KR" dirty="0">
                <a:solidFill>
                  <a:srgbClr val="1ABCE2"/>
                </a:solidFill>
              </a:rPr>
              <a:t> 2. </a:t>
            </a:r>
            <a:r>
              <a:rPr lang="ko-KR" altLang="en-US" dirty="0"/>
              <a:t>제작 과정</a:t>
            </a:r>
            <a:endParaRPr lang="en-US" altLang="ko-KR" dirty="0"/>
          </a:p>
          <a:p>
            <a:pPr lvl="0" algn="l"/>
            <a:r>
              <a:rPr lang="en-US" altLang="ko-KR" dirty="0">
                <a:solidFill>
                  <a:srgbClr val="71FE50"/>
                </a:solidFill>
              </a:rPr>
              <a:t> 3. </a:t>
            </a:r>
            <a:r>
              <a:rPr lang="ko-KR" altLang="en-US" dirty="0"/>
              <a:t>코드 설명</a:t>
            </a:r>
            <a:endParaRPr lang="en-US" altLang="ko-KR" dirty="0"/>
          </a:p>
          <a:p>
            <a:pPr lvl="0" algn="l"/>
            <a:r>
              <a:rPr lang="en-US" altLang="ko-KR" dirty="0">
                <a:solidFill>
                  <a:srgbClr val="DF2985"/>
                </a:solidFill>
              </a:rPr>
              <a:t> 4. </a:t>
            </a:r>
            <a:r>
              <a:rPr lang="ko-KR" altLang="en-US" dirty="0"/>
              <a:t>시연</a:t>
            </a:r>
            <a:endParaRPr lang="en-US" altLang="ko-KR" dirty="0"/>
          </a:p>
          <a:p>
            <a:pPr lvl="0" algn="l"/>
            <a:r>
              <a:rPr lang="en-US" altLang="ko-KR" dirty="0">
                <a:solidFill>
                  <a:srgbClr val="1ABCE2"/>
                </a:solidFill>
              </a:rPr>
              <a:t> 5.</a:t>
            </a:r>
            <a:r>
              <a:rPr lang="en-US" altLang="ko-KR" dirty="0"/>
              <a:t> </a:t>
            </a:r>
            <a:r>
              <a:rPr lang="ko-KR" altLang="en-US" dirty="0"/>
              <a:t>마침</a:t>
            </a:r>
            <a:endParaRPr lang="en-US" altLang="ko-KR" dirty="0"/>
          </a:p>
          <a:p>
            <a:pPr lvl="0"/>
            <a:r>
              <a:rPr lang="en-US" altLang="ko-KR" dirty="0"/>
              <a:t>-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D1ED1B-3AF9-4CBC-94C3-DB1A21F242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48000" y="113700"/>
            <a:ext cx="4248000" cy="1368000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dirty="0">
                <a:ln>
                  <a:solidFill>
                    <a:srgbClr val="C00000"/>
                  </a:solidFill>
                </a:ln>
              </a:rPr>
              <a:t>CMD-TETRIS</a:t>
            </a:r>
            <a:endParaRPr lang="ko-KR" altLang="en-US" sz="5400" dirty="0">
              <a:ln>
                <a:solidFill>
                  <a:srgbClr val="C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860052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C1CE981-D761-4114-9E87-203BF7ABF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71130B-E02B-471B-B069-1A43A58A8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ADSTORE.TISTORY.COM</a:t>
            </a:r>
            <a:endParaRPr lang="ko-KR" altLang="en-US" dirty="0"/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1A98AA4F-BE05-464B-A25C-2C43D921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90517" y="307987"/>
            <a:ext cx="580142" cy="285448"/>
          </a:xfrm>
        </p:spPr>
        <p:txBody>
          <a:bodyPr/>
          <a:lstStyle/>
          <a:p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B0A8D96E-173A-4EDB-A663-B9974D36FD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2711" y="303641"/>
            <a:ext cx="4104350" cy="287312"/>
          </a:xfrm>
        </p:spPr>
        <p:txBody>
          <a:bodyPr/>
          <a:lstStyle/>
          <a:p>
            <a:r>
              <a:rPr lang="ko-KR" altLang="en-US" dirty="0"/>
              <a:t>코드 설명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1A4148-3704-4393-8079-3D9CFA15D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92" y="827975"/>
            <a:ext cx="7411991" cy="569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58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3669507" y="2342398"/>
            <a:ext cx="1804986" cy="3916362"/>
          </a:xfrm>
        </p:spPr>
        <p:txBody>
          <a:bodyPr/>
          <a:lstStyle/>
          <a:p>
            <a:pPr lvl="0"/>
            <a:r>
              <a:rPr lang="en-US" altLang="ko-KR" dirty="0"/>
              <a:t>-</a:t>
            </a:r>
          </a:p>
          <a:p>
            <a:pPr lvl="0" algn="l"/>
            <a:r>
              <a:rPr lang="en-US" altLang="ko-KR" dirty="0">
                <a:solidFill>
                  <a:srgbClr val="FFFA8F"/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제작 동기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0" algn="l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2.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제작 과정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0" algn="l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3.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코드 설명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0" algn="l"/>
            <a:r>
              <a:rPr lang="en-US" altLang="ko-KR" dirty="0">
                <a:solidFill>
                  <a:srgbClr val="DF2985"/>
                </a:solidFill>
              </a:rPr>
              <a:t> </a:t>
            </a:r>
            <a:r>
              <a:rPr lang="en-US" altLang="ko-KR" sz="1600" b="1" dirty="0">
                <a:solidFill>
                  <a:srgbClr val="DF2985"/>
                </a:solidFill>
              </a:rPr>
              <a:t>4. </a:t>
            </a:r>
            <a:r>
              <a:rPr lang="ko-KR" altLang="en-US" sz="1600" b="1" dirty="0"/>
              <a:t>시연</a:t>
            </a:r>
            <a:endParaRPr lang="en-US" altLang="ko-KR" b="1" dirty="0"/>
          </a:p>
          <a:p>
            <a:pPr lvl="0" algn="l"/>
            <a:r>
              <a:rPr lang="en-US" altLang="ko-KR" dirty="0">
                <a:solidFill>
                  <a:srgbClr val="1ABCE2"/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5.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마침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en-US" altLang="ko-KR" dirty="0"/>
              <a:t>-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D1ED1B-3AF9-4CBC-94C3-DB1A21F242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48000" y="113700"/>
            <a:ext cx="4248000" cy="1368000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dirty="0">
                <a:ln>
                  <a:solidFill>
                    <a:srgbClr val="C00000"/>
                  </a:solidFill>
                </a:ln>
              </a:rPr>
              <a:t>CMD-TETRIS</a:t>
            </a:r>
            <a:endParaRPr lang="ko-KR" altLang="en-US" sz="5400" dirty="0">
              <a:ln>
                <a:solidFill>
                  <a:srgbClr val="C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569033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42400B6-47C2-40B0-975A-0BC5A2E8B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3FFC36-C95D-4E38-973A-2AD7A24A3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ADSTORE.TISTORY.COM</a:t>
            </a:r>
            <a:endParaRPr lang="ko-KR" altLang="en-US" dirty="0"/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125C9BB5-28C3-49B6-9697-CA50274C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90517" y="307987"/>
            <a:ext cx="580142" cy="285448"/>
          </a:xfrm>
        </p:spPr>
        <p:txBody>
          <a:bodyPr/>
          <a:lstStyle/>
          <a:p>
            <a:r>
              <a:rPr lang="en-US" altLang="ko-KR" dirty="0"/>
              <a:t>4.</a:t>
            </a:r>
            <a:endParaRPr lang="ko-KR" altLang="en-US" dirty="0"/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7D70F0E8-7A31-4170-8270-E0C48E630B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2711" y="303641"/>
            <a:ext cx="4104350" cy="287312"/>
          </a:xfrm>
        </p:spPr>
        <p:txBody>
          <a:bodyPr/>
          <a:lstStyle/>
          <a:p>
            <a:r>
              <a:rPr lang="ko-KR" altLang="en-US" dirty="0"/>
              <a:t>시연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7DEEB1-AFF7-4138-BA3A-5767DD50869D}"/>
              </a:ext>
            </a:extLst>
          </p:cNvPr>
          <p:cNvSpPr txBox="1"/>
          <p:nvPr/>
        </p:nvSpPr>
        <p:spPr>
          <a:xfrm>
            <a:off x="2124000" y="2644313"/>
            <a:ext cx="521348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algn="ctr"/>
            <a:r>
              <a:rPr lang="en-US" altLang="ko-KR" sz="4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reflection blurRad="6350" stA="14000" endPos="53000" dir="5400000" sy="-100000" algn="bl" rotWithShape="0"/>
                </a:effectLst>
                <a:latin typeface="휴먼모음T" panose="02030504000101010101" pitchFamily="18" charset="-127"/>
                <a:ea typeface="휴먼모음T" panose="02030504000101010101" pitchFamily="18" charset="-127"/>
                <a:hlinkClick r:id="rId2" action="ppaction://hlinkfile"/>
              </a:rPr>
              <a:t>CMD-TETRIS </a:t>
            </a:r>
            <a:r>
              <a:rPr lang="ko-KR" altLang="en-US" sz="4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reflection blurRad="6350" stA="14000" endPos="53000" dir="5400000" sy="-100000" algn="bl" rotWithShape="0"/>
                </a:effectLst>
                <a:latin typeface="휴먼모음T" panose="02030504000101010101" pitchFamily="18" charset="-127"/>
                <a:ea typeface="휴먼모음T" panose="02030504000101010101" pitchFamily="18" charset="-127"/>
                <a:hlinkClick r:id="rId2" action="ppaction://hlinkfile"/>
              </a:rPr>
              <a:t>실행</a:t>
            </a:r>
            <a:endParaRPr lang="ko-KR" altLang="en-US" sz="48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reflection blurRad="6350" stA="14000" endPos="53000" dir="5400000" sy="-100000" algn="bl" rotWithShape="0"/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B45F5-B827-43CE-A070-CD7F0F078CB8}"/>
              </a:ext>
            </a:extLst>
          </p:cNvPr>
          <p:cNvSpPr txBox="1"/>
          <p:nvPr/>
        </p:nvSpPr>
        <p:spPr>
          <a:xfrm>
            <a:off x="2114936" y="3705443"/>
            <a:ext cx="521348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algn="ctr"/>
            <a:r>
              <a:rPr lang="en-US" altLang="ko-KR" sz="4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reflection blurRad="6350" stA="14000" endPos="53000" dir="5400000" sy="-100000" algn="bl" rotWithShape="0"/>
                </a:effectLst>
                <a:latin typeface="휴먼모음T" panose="02030504000101010101" pitchFamily="18" charset="-127"/>
                <a:ea typeface="휴먼모음T" panose="02030504000101010101" pitchFamily="18" charset="-127"/>
                <a:hlinkClick r:id="rId3" action="ppaction://hlinkfile"/>
              </a:rPr>
              <a:t>Source Code </a:t>
            </a:r>
            <a:r>
              <a:rPr lang="ko-KR" altLang="en-US" sz="4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reflection blurRad="6350" stA="14000" endPos="53000" dir="5400000" sy="-100000" algn="bl" rotWithShape="0"/>
                </a:effectLst>
                <a:latin typeface="휴먼모음T" panose="02030504000101010101" pitchFamily="18" charset="-127"/>
                <a:ea typeface="휴먼모음T" panose="02030504000101010101" pitchFamily="18" charset="-127"/>
                <a:hlinkClick r:id="rId3" action="ppaction://hlinkfile"/>
              </a:rPr>
              <a:t>실행</a:t>
            </a:r>
            <a:endParaRPr lang="ko-KR" altLang="en-US" sz="48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reflection blurRad="6350" stA="14000" endPos="53000" dir="5400000" sy="-100000" algn="bl" rotWithShape="0"/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572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3669507" y="2342398"/>
            <a:ext cx="1804986" cy="3916362"/>
          </a:xfrm>
        </p:spPr>
        <p:txBody>
          <a:bodyPr/>
          <a:lstStyle/>
          <a:p>
            <a:pPr lvl="0"/>
            <a:r>
              <a:rPr lang="en-US" altLang="ko-KR" dirty="0"/>
              <a:t>-</a:t>
            </a:r>
          </a:p>
          <a:p>
            <a:pPr lvl="0" algn="l"/>
            <a:r>
              <a:rPr lang="en-US" altLang="ko-KR" dirty="0">
                <a:solidFill>
                  <a:srgbClr val="FFFA8F"/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제작 동기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0" algn="l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2.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제작 과정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0" algn="l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3.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코드 설명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0" algn="l"/>
            <a:r>
              <a:rPr lang="en-US" altLang="ko-KR" dirty="0">
                <a:solidFill>
                  <a:srgbClr val="DF2985"/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4.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시연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0" algn="l"/>
            <a:r>
              <a:rPr lang="en-US" altLang="ko-KR" dirty="0">
                <a:solidFill>
                  <a:srgbClr val="1ABCE2"/>
                </a:solidFill>
              </a:rPr>
              <a:t> </a:t>
            </a:r>
            <a:r>
              <a:rPr lang="en-US" altLang="ko-KR" sz="1600" b="1" dirty="0">
                <a:solidFill>
                  <a:srgbClr val="1ABCE2"/>
                </a:solidFill>
              </a:rPr>
              <a:t>5.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마침</a:t>
            </a:r>
            <a:endParaRPr lang="en-US" altLang="ko-KR" b="1" dirty="0"/>
          </a:p>
          <a:p>
            <a:pPr lvl="0"/>
            <a:r>
              <a:rPr lang="en-US" altLang="ko-KR" dirty="0"/>
              <a:t>-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D1ED1B-3AF9-4CBC-94C3-DB1A21F242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48000" y="113700"/>
            <a:ext cx="4248000" cy="1368000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dirty="0">
                <a:ln>
                  <a:solidFill>
                    <a:srgbClr val="C00000"/>
                  </a:solidFill>
                </a:ln>
              </a:rPr>
              <a:t>CMD-TETRIS</a:t>
            </a:r>
            <a:endParaRPr lang="ko-KR" altLang="en-US" sz="5400" dirty="0">
              <a:ln>
                <a:solidFill>
                  <a:srgbClr val="C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9658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42400B6-47C2-40B0-975A-0BC5A2E8B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3FFC36-C95D-4E38-973A-2AD7A24A3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ADSTORE.TISTORY.COM</a:t>
            </a:r>
            <a:endParaRPr lang="ko-KR" altLang="en-US" dirty="0"/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125C9BB5-28C3-49B6-9697-CA50274C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90517" y="307987"/>
            <a:ext cx="580142" cy="285448"/>
          </a:xfrm>
        </p:spPr>
        <p:txBody>
          <a:bodyPr/>
          <a:lstStyle/>
          <a:p>
            <a:r>
              <a:rPr lang="en-US" altLang="ko-KR" dirty="0"/>
              <a:t>5.</a:t>
            </a:r>
            <a:endParaRPr lang="ko-KR" altLang="en-US" dirty="0"/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7D70F0E8-7A31-4170-8270-E0C48E630B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2711" y="303641"/>
            <a:ext cx="4104350" cy="287312"/>
          </a:xfrm>
        </p:spPr>
        <p:txBody>
          <a:bodyPr/>
          <a:lstStyle/>
          <a:p>
            <a:r>
              <a:rPr lang="ko-KR" altLang="en-US" dirty="0"/>
              <a:t>마침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E22E19-B253-4436-B738-BC1BF396968C}"/>
              </a:ext>
            </a:extLst>
          </p:cNvPr>
          <p:cNvSpPr txBox="1"/>
          <p:nvPr/>
        </p:nvSpPr>
        <p:spPr>
          <a:xfrm>
            <a:off x="2628000" y="3082545"/>
            <a:ext cx="388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감사합니다</a:t>
            </a:r>
            <a:r>
              <a:rPr lang="en-US" altLang="ko-KR" sz="6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60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042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3669507" y="2342398"/>
            <a:ext cx="1804986" cy="3916362"/>
          </a:xfrm>
          <a:noFill/>
        </p:spPr>
        <p:txBody>
          <a:bodyPr/>
          <a:lstStyle/>
          <a:p>
            <a:pPr lvl="0"/>
            <a:r>
              <a:rPr lang="en-US" altLang="ko-KR" dirty="0"/>
              <a:t>-</a:t>
            </a:r>
          </a:p>
          <a:p>
            <a:pPr lvl="0" algn="l"/>
            <a:r>
              <a:rPr lang="en-US" altLang="ko-KR" dirty="0">
                <a:solidFill>
                  <a:srgbClr val="FFFA8F"/>
                </a:solidFill>
              </a:rPr>
              <a:t> </a:t>
            </a:r>
            <a:r>
              <a:rPr lang="en-US" altLang="ko-KR" sz="1600" b="1" dirty="0">
                <a:solidFill>
                  <a:srgbClr val="FFFA8F"/>
                </a:solidFill>
              </a:rPr>
              <a:t>1. </a:t>
            </a:r>
            <a:r>
              <a:rPr lang="ko-KR" altLang="en-US" sz="1600" b="1" dirty="0"/>
              <a:t>제작 동기</a:t>
            </a:r>
            <a:endParaRPr lang="en-US" altLang="ko-KR" b="1" dirty="0"/>
          </a:p>
          <a:p>
            <a:pPr lvl="0" algn="l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2.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제작 과정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0" algn="l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3.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코드 설명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0" algn="l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4.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시연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0" algn="l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5.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마침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en-US" altLang="ko-KR" b="1" dirty="0"/>
              <a:t>-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D1ED1B-3AF9-4CBC-94C3-DB1A21F242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48000" y="113700"/>
            <a:ext cx="4248000" cy="1368000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dirty="0">
                <a:ln>
                  <a:solidFill>
                    <a:srgbClr val="C00000"/>
                  </a:solidFill>
                </a:ln>
              </a:rPr>
              <a:t>CMD-TETRIS</a:t>
            </a:r>
            <a:endParaRPr lang="ko-KR" altLang="en-US" sz="5400" dirty="0">
              <a:ln>
                <a:solidFill>
                  <a:srgbClr val="C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853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B06A59-5DDD-43F1-916E-2CB343D5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90517" y="307987"/>
            <a:ext cx="580142" cy="285448"/>
          </a:xfrm>
        </p:spPr>
        <p:txBody>
          <a:bodyPr/>
          <a:lstStyle/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9F5607-F720-4931-82A8-740E7C98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419B5E-09BB-4C78-94DD-1BDD3BD9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55C5CC-A0DC-43E4-86B7-DEC96A44A2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제작 동기</a:t>
            </a:r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C88D25A-C3A4-40D2-AF22-F4ACE6C86D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08176" y="4940302"/>
            <a:ext cx="5318125" cy="1247775"/>
          </a:xfrm>
        </p:spPr>
        <p:txBody>
          <a:bodyPr>
            <a:normAutofit/>
          </a:bodyPr>
          <a:lstStyle/>
          <a:p>
            <a:r>
              <a:rPr lang="ko-KR" altLang="en-US" dirty="0"/>
              <a:t>저는 컴퓨터정보공학과에 입학할 때부터</a:t>
            </a:r>
            <a:endParaRPr lang="en-US" altLang="ko-KR" dirty="0"/>
          </a:p>
          <a:p>
            <a:r>
              <a:rPr lang="ko-KR" altLang="en-US" sz="1800" b="1" dirty="0"/>
              <a:t>게임 프로그래머</a:t>
            </a:r>
            <a:r>
              <a:rPr lang="ko-KR" altLang="en-US" dirty="0"/>
              <a:t>를 목표로 하고 있었습니다</a:t>
            </a:r>
            <a:r>
              <a:rPr lang="en-US" altLang="ko-KR" dirty="0"/>
              <a:t>.</a:t>
            </a:r>
          </a:p>
        </p:txBody>
      </p:sp>
      <p:pic>
        <p:nvPicPr>
          <p:cNvPr id="9" name="그림 8" descr="전자기기, 회로이(가) 표시된 사진&#10;&#10;매우 높은 신뢰도로 생성된 설명">
            <a:extLst>
              <a:ext uri="{FF2B5EF4-FFF2-40B4-BE49-F238E27FC236}">
                <a16:creationId xmlns:a16="http://schemas.microsoft.com/office/drawing/2014/main" id="{5E0B6BB0-8FE9-4DD0-9C7F-640BADE3F6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0" y="1228868"/>
            <a:ext cx="6624000" cy="3312000"/>
          </a:xfrm>
          <a:prstGeom prst="rect">
            <a:avLst/>
          </a:prstGeom>
          <a:effectLst>
            <a:reflection stA="30000" endPos="20000" dist="50800" dir="5400000" sy="-100000" algn="bl" rotWithShape="0"/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E7182B0-6755-4BBF-B883-8E69D28A5B54}"/>
              </a:ext>
            </a:extLst>
          </p:cNvPr>
          <p:cNvSpPr txBox="1"/>
          <p:nvPr/>
        </p:nvSpPr>
        <p:spPr>
          <a:xfrm>
            <a:off x="1251192" y="1226386"/>
            <a:ext cx="5975109" cy="369332"/>
          </a:xfrm>
          <a:prstGeom prst="rect">
            <a:avLst/>
          </a:prstGeom>
          <a:blipFill dpi="0" rotWithShape="1">
            <a:blip r:embed="rId3">
              <a:alphaModFix amt="17000"/>
            </a:blip>
            <a:srcRect/>
            <a:stretch>
              <a:fillRect/>
            </a:stretch>
          </a:blipFill>
          <a:effectLst>
            <a:reflection stA="890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214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B06A59-5DDD-43F1-916E-2CB343D5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9F5607-F720-4931-82A8-740E7C98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419B5E-09BB-4C78-94DD-1BDD3BD9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55C5CC-A0DC-43E4-86B7-DEC96A44A2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제작 동기</a:t>
            </a:r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C88D25A-C3A4-40D2-AF22-F4ACE6C86D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때문에 이번 프로젝트 과제를 계기로</a:t>
            </a:r>
            <a:endParaRPr lang="en-US" altLang="ko-KR" dirty="0"/>
          </a:p>
          <a:p>
            <a:r>
              <a:rPr lang="ko-KR" altLang="en-US" dirty="0"/>
              <a:t>제 머릿속에 있는 게임 중 하나를 구현해보고 싶었습니다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 descr="벽, 자연, 실외이(가) 표시된 사진&#10;&#10;높은 신뢰도로 생성된 설명">
            <a:extLst>
              <a:ext uri="{FF2B5EF4-FFF2-40B4-BE49-F238E27FC236}">
                <a16:creationId xmlns:a16="http://schemas.microsoft.com/office/drawing/2014/main" id="{DA278C78-DDB3-4394-9141-58F3D16FEE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00" y="1182335"/>
            <a:ext cx="4896000" cy="3388032"/>
          </a:xfrm>
          <a:prstGeom prst="rect">
            <a:avLst/>
          </a:prstGeom>
          <a:effectLst>
            <a:reflection stA="36000" endPos="10000" dist="50800" dir="5400000" sy="-100000" algn="bl" rotWithShape="0"/>
          </a:effectLst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802228E-8CDC-4DA2-A6F2-90811023C152}"/>
              </a:ext>
            </a:extLst>
          </p:cNvPr>
          <p:cNvSpPr/>
          <p:nvPr/>
        </p:nvSpPr>
        <p:spPr>
          <a:xfrm>
            <a:off x="2313367" y="1197608"/>
            <a:ext cx="1858996" cy="1455373"/>
          </a:xfrm>
          <a:prstGeom prst="roundRect">
            <a:avLst/>
          </a:prstGeom>
          <a:blipFill dpi="0" rotWithShape="1">
            <a:blip r:embed="rId3">
              <a:alphaModFix amt="69000"/>
            </a:blip>
            <a:srcRect/>
            <a:stretch>
              <a:fillRect/>
            </a:stretch>
          </a:blipFill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BE946C0-406C-4BCA-BA6C-2AAF6353FC26}"/>
              </a:ext>
            </a:extLst>
          </p:cNvPr>
          <p:cNvSpPr/>
          <p:nvPr/>
        </p:nvSpPr>
        <p:spPr>
          <a:xfrm>
            <a:off x="4414996" y="1442865"/>
            <a:ext cx="1858996" cy="1455373"/>
          </a:xfrm>
          <a:prstGeom prst="roundRect">
            <a:avLst/>
          </a:prstGeom>
          <a:blipFill>
            <a:blip r:embed="rId4">
              <a:alphaModFix amt="69000"/>
            </a:blip>
            <a:stretch>
              <a:fillRect/>
            </a:stretch>
          </a:blipFill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00BD388-E462-4BF4-81F5-BB265929181A}"/>
              </a:ext>
            </a:extLst>
          </p:cNvPr>
          <p:cNvSpPr/>
          <p:nvPr/>
        </p:nvSpPr>
        <p:spPr>
          <a:xfrm>
            <a:off x="4795899" y="3059882"/>
            <a:ext cx="1858996" cy="1455373"/>
          </a:xfrm>
          <a:prstGeom prst="roundRect">
            <a:avLst/>
          </a:prstGeom>
          <a:blipFill>
            <a:blip r:embed="rId5">
              <a:alphaModFix amt="69000"/>
            </a:blip>
            <a:stretch>
              <a:fillRect/>
            </a:stretch>
          </a:blipFill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361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B06A59-5DDD-43F1-916E-2CB343D5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9F5607-F720-4931-82A8-740E7C98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419B5E-09BB-4C78-94DD-1BDD3BD9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55C5CC-A0DC-43E4-86B7-DEC96A44A2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제작 동기</a:t>
            </a:r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C88D25A-C3A4-40D2-AF22-F4ACE6C86D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21524" y="4989225"/>
            <a:ext cx="5318125" cy="12477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dirty="0"/>
              <a:t>그 결과 만들어낸 작품이</a:t>
            </a:r>
            <a:r>
              <a:rPr lang="en-US" altLang="ko-KR" dirty="0"/>
              <a:t> </a:t>
            </a:r>
            <a:r>
              <a:rPr lang="ko-KR" altLang="en-US" dirty="0"/>
              <a:t>바로</a:t>
            </a:r>
            <a:endParaRPr lang="en-US" altLang="ko-KR" dirty="0"/>
          </a:p>
          <a:p>
            <a:pPr>
              <a:lnSpc>
                <a:spcPct val="80000"/>
              </a:lnSpc>
            </a:pPr>
            <a:r>
              <a:rPr lang="en-US" altLang="ko-KR" sz="2400" dirty="0">
                <a:effectLst>
                  <a:glow rad="228600">
                    <a:srgbClr val="C00000">
                      <a:alpha val="40000"/>
                    </a:srgbClr>
                  </a:glow>
                </a:effectLst>
              </a:rPr>
              <a:t>CMD-TETRIS </a:t>
            </a:r>
            <a:r>
              <a:rPr lang="en-US" altLang="ko-KR" sz="2000" dirty="0">
                <a:effectLst>
                  <a:glow rad="228600">
                    <a:srgbClr val="C00000">
                      <a:alpha val="40000"/>
                    </a:srgbClr>
                  </a:glow>
                </a:effectLst>
              </a:rPr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pic>
        <p:nvPicPr>
          <p:cNvPr id="12" name="그림 11" descr="점수판, 시계, 개체이(가) 표시된 사진&#10;&#10;높은 신뢰도로 생성된 설명">
            <a:extLst>
              <a:ext uri="{FF2B5EF4-FFF2-40B4-BE49-F238E27FC236}">
                <a16:creationId xmlns:a16="http://schemas.microsoft.com/office/drawing/2014/main" id="{95ABD060-0854-4CC3-8BBF-82258D002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241" y="1053000"/>
            <a:ext cx="4427517" cy="368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76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3669507" y="2342398"/>
            <a:ext cx="1804986" cy="3916362"/>
          </a:xfrm>
        </p:spPr>
        <p:txBody>
          <a:bodyPr/>
          <a:lstStyle/>
          <a:p>
            <a:pPr lvl="0"/>
            <a:r>
              <a:rPr lang="en-US" altLang="ko-KR" dirty="0"/>
              <a:t>-</a:t>
            </a:r>
          </a:p>
          <a:p>
            <a:pPr lvl="0" algn="l"/>
            <a:r>
              <a:rPr lang="en-US" altLang="ko-KR" dirty="0">
                <a:solidFill>
                  <a:srgbClr val="FFFA8F"/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제작 동기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0" algn="l"/>
            <a:r>
              <a:rPr lang="en-US" altLang="ko-KR" dirty="0">
                <a:solidFill>
                  <a:srgbClr val="1ABCE2"/>
                </a:solidFill>
              </a:rPr>
              <a:t> </a:t>
            </a:r>
            <a:r>
              <a:rPr lang="en-US" altLang="ko-KR" sz="1600" b="1" dirty="0">
                <a:solidFill>
                  <a:srgbClr val="1ABCE2"/>
                </a:solidFill>
              </a:rPr>
              <a:t>2. </a:t>
            </a:r>
            <a:r>
              <a:rPr lang="ko-KR" altLang="en-US" sz="1600" b="1" dirty="0"/>
              <a:t>제작 과정</a:t>
            </a:r>
            <a:endParaRPr lang="en-US" altLang="ko-KR" b="1" dirty="0"/>
          </a:p>
          <a:p>
            <a:pPr lvl="0" algn="l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3.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코드 설명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0" algn="l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4.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시연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0" algn="l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5.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마침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en-US" altLang="ko-KR" dirty="0"/>
              <a:t>-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D1ED1B-3AF9-4CBC-94C3-DB1A21F242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48000" y="113700"/>
            <a:ext cx="4248000" cy="1368000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dirty="0">
                <a:ln>
                  <a:solidFill>
                    <a:srgbClr val="C00000"/>
                  </a:solidFill>
                </a:ln>
              </a:rPr>
              <a:t>CMD-TETRIS</a:t>
            </a:r>
            <a:endParaRPr lang="ko-KR" altLang="en-US" sz="5400" dirty="0">
              <a:ln>
                <a:solidFill>
                  <a:srgbClr val="C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510718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3ED0969-3A5C-419D-BE98-1D44BAF8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53879BE-597B-440F-B891-91D7CCE4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B13A80-DC9F-4179-B49B-75454079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C5BAB0-9D00-4A98-9798-F2DE4E50D5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제작 과정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5778E64-AB45-4763-9868-046403BBDB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08176" y="4940302"/>
            <a:ext cx="5318125" cy="1247775"/>
          </a:xfrm>
        </p:spPr>
        <p:txBody>
          <a:bodyPr/>
          <a:lstStyle/>
          <a:p>
            <a:r>
              <a:rPr lang="ko-KR" altLang="en-US" dirty="0"/>
              <a:t>먼저  </a:t>
            </a:r>
            <a:r>
              <a:rPr lang="en-US" altLang="ko-KR" sz="2400" dirty="0">
                <a:effectLst>
                  <a:glow rad="228600">
                    <a:srgbClr val="C00000">
                      <a:alpha val="40000"/>
                    </a:srgbClr>
                  </a:glow>
                </a:effectLst>
              </a:rPr>
              <a:t>CMD-TETRIS</a:t>
            </a:r>
            <a:r>
              <a:rPr lang="en-US" altLang="ko-KR" dirty="0"/>
              <a:t>  </a:t>
            </a:r>
            <a:r>
              <a:rPr lang="ko-KR" altLang="en-US" dirty="0"/>
              <a:t>를 만들기 전에</a:t>
            </a:r>
            <a:endParaRPr lang="en-US" altLang="ko-KR" dirty="0"/>
          </a:p>
          <a:p>
            <a:r>
              <a:rPr lang="ko-KR" altLang="en-US" dirty="0"/>
              <a:t>다른 </a:t>
            </a:r>
            <a:r>
              <a:rPr lang="en-US" altLang="ko-KR" dirty="0"/>
              <a:t>TETRIS </a:t>
            </a:r>
            <a:r>
              <a:rPr lang="ko-KR" altLang="en-US" dirty="0"/>
              <a:t>게임들의 디자인을 참고하여 컨셉을</a:t>
            </a:r>
            <a:r>
              <a:rPr lang="en-US" altLang="ko-KR" dirty="0"/>
              <a:t> </a:t>
            </a:r>
            <a:r>
              <a:rPr lang="ko-KR" altLang="en-US" dirty="0"/>
              <a:t>짠 후</a:t>
            </a:r>
            <a:r>
              <a:rPr lang="en-US" altLang="ko-KR" dirty="0"/>
              <a:t>,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7E7B8A8-DACA-40A2-BD34-CDE453409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862" y="1485000"/>
            <a:ext cx="3789104" cy="289666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3A2F00F-B878-47C6-95F1-C45ECB403FBB}"/>
              </a:ext>
            </a:extLst>
          </p:cNvPr>
          <p:cNvCxnSpPr>
            <a:cxnSpLocks/>
          </p:cNvCxnSpPr>
          <p:nvPr/>
        </p:nvCxnSpPr>
        <p:spPr>
          <a:xfrm>
            <a:off x="4687410" y="1083076"/>
            <a:ext cx="292963" cy="452761"/>
          </a:xfrm>
          <a:prstGeom prst="line">
            <a:avLst/>
          </a:prstGeom>
          <a:ln w="50800" cap="flat" cmpd="tri">
            <a:solidFill>
              <a:schemeClr val="bg1">
                <a:lumMod val="50000"/>
              </a:schemeClr>
            </a:solidFill>
            <a:prstDash val="solid"/>
            <a:round/>
            <a:head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9F37A8A-E299-43E8-86F4-AC5212F7D000}"/>
              </a:ext>
            </a:extLst>
          </p:cNvPr>
          <p:cNvCxnSpPr>
            <a:cxnSpLocks/>
          </p:cNvCxnSpPr>
          <p:nvPr/>
        </p:nvCxnSpPr>
        <p:spPr>
          <a:xfrm flipH="1">
            <a:off x="4687410" y="4332303"/>
            <a:ext cx="292963" cy="426128"/>
          </a:xfrm>
          <a:prstGeom prst="line">
            <a:avLst/>
          </a:prstGeom>
          <a:ln w="50800" cmpd="tri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D1FC192-C9D3-4C2F-8FC7-5AF305AE778F}"/>
              </a:ext>
            </a:extLst>
          </p:cNvPr>
          <p:cNvSpPr/>
          <p:nvPr/>
        </p:nvSpPr>
        <p:spPr>
          <a:xfrm>
            <a:off x="337351" y="1085017"/>
            <a:ext cx="4341182" cy="365565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1211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DED18C0-8922-4F3A-ABFD-7C02D196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698461-7A5F-4064-AF84-F72EE0EFD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2A09AB1B-E754-4038-A464-5CD79C3207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08176" y="4940302"/>
            <a:ext cx="5318125" cy="1247775"/>
          </a:xfrm>
        </p:spPr>
        <p:txBody>
          <a:bodyPr/>
          <a:lstStyle/>
          <a:p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 Spreadsheet</a:t>
            </a:r>
            <a:r>
              <a:rPr lang="ko-KR" altLang="en-US" dirty="0"/>
              <a:t>을 사용하여</a:t>
            </a:r>
            <a:endParaRPr lang="en-US" altLang="ko-KR" dirty="0"/>
          </a:p>
          <a:p>
            <a:r>
              <a:rPr lang="ko-KR" altLang="en-US" dirty="0"/>
              <a:t>콘솔창에 출력할 좌표값 </a:t>
            </a:r>
            <a:r>
              <a:rPr lang="en-US" altLang="ko-KR" dirty="0"/>
              <a:t>(int x, int y)</a:t>
            </a:r>
            <a:r>
              <a:rPr lang="ko-KR" altLang="en-US" dirty="0"/>
              <a:t>을 지정한 다음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53D90F07-61D6-4FDB-9382-1A8A1C9F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90517" y="307987"/>
            <a:ext cx="580142" cy="285448"/>
          </a:xfrm>
        </p:spPr>
        <p:txBody>
          <a:bodyPr/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9D6DE9C4-8429-41E2-AF2E-06D3FCC39A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2711" y="303641"/>
            <a:ext cx="4104350" cy="287312"/>
          </a:xfrm>
        </p:spPr>
        <p:txBody>
          <a:bodyPr/>
          <a:lstStyle/>
          <a:p>
            <a:r>
              <a:rPr lang="ko-KR" altLang="en-US" dirty="0"/>
              <a:t>제작 과정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B8B455-2A63-4CE0-A43E-EC1A83EC22A2}"/>
              </a:ext>
            </a:extLst>
          </p:cNvPr>
          <p:cNvSpPr/>
          <p:nvPr/>
        </p:nvSpPr>
        <p:spPr>
          <a:xfrm>
            <a:off x="337351" y="1085017"/>
            <a:ext cx="4341182" cy="365565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72372D1-7B18-4300-8D37-FF00A3EF3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862" y="1485000"/>
            <a:ext cx="3789104" cy="289666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73150B7-CAAE-4DE8-92DF-E58F0429AF09}"/>
              </a:ext>
            </a:extLst>
          </p:cNvPr>
          <p:cNvCxnSpPr>
            <a:cxnSpLocks/>
          </p:cNvCxnSpPr>
          <p:nvPr/>
        </p:nvCxnSpPr>
        <p:spPr>
          <a:xfrm>
            <a:off x="4687410" y="1083076"/>
            <a:ext cx="292963" cy="452761"/>
          </a:xfrm>
          <a:prstGeom prst="line">
            <a:avLst/>
          </a:prstGeom>
          <a:ln w="50800" cap="flat" cmpd="tri">
            <a:solidFill>
              <a:schemeClr val="bg1">
                <a:lumMod val="50000"/>
              </a:schemeClr>
            </a:solidFill>
            <a:prstDash val="solid"/>
            <a:round/>
            <a:head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6AEC68E-FBBB-495E-8374-4729FC4056B3}"/>
              </a:ext>
            </a:extLst>
          </p:cNvPr>
          <p:cNvCxnSpPr>
            <a:cxnSpLocks/>
          </p:cNvCxnSpPr>
          <p:nvPr/>
        </p:nvCxnSpPr>
        <p:spPr>
          <a:xfrm flipH="1">
            <a:off x="4687410" y="4332303"/>
            <a:ext cx="292963" cy="426128"/>
          </a:xfrm>
          <a:prstGeom prst="line">
            <a:avLst/>
          </a:prstGeom>
          <a:ln w="50800" cmpd="tri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161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배달의민족 한나"/>
        <a:ea typeface="배달의민족 한나"/>
        <a:cs typeface=""/>
      </a:majorFont>
      <a:minorFont>
        <a:latin typeface="배달의민족 한나"/>
        <a:ea typeface="배달의민족 한나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3811</TotalTime>
  <Words>422</Words>
  <Application>Microsoft Office PowerPoint</Application>
  <PresentationFormat>화면 슬라이드 쇼(4:3)</PresentationFormat>
  <Paragraphs>125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휴먼모음T</vt:lpstr>
      <vt:lpstr>배달의민족 한나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Adstore.Tistory.com</dc:creator>
  <cp:lastModifiedBy>Hyuk Min</cp:lastModifiedBy>
  <cp:revision>493</cp:revision>
  <dcterms:created xsi:type="dcterms:W3CDTF">2015-06-25T00:21:41Z</dcterms:created>
  <dcterms:modified xsi:type="dcterms:W3CDTF">2017-12-08T03:24:25Z</dcterms:modified>
</cp:coreProperties>
</file>