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3C0-8927-BBE7-ABAE-6B00B83D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3B994-7948-859D-42B9-CC5991B47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7CD8-9860-A7C4-3DC7-06D7CC1C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4324-B523-2509-B3D8-20BF3004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A3D9-4300-15DF-0DF5-2234ED1A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BFFA-BA0F-B430-0AB4-D7E730BC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17F97-8183-91DF-20F2-A27AC618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5D4F-997D-63C0-ECBF-AE972021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8D75-FDB1-5C5E-DBF6-59A02EFD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1494-C5E2-8604-F09A-7F211C98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D693B-482B-BACB-D473-4BE78FC1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714B-D28C-ACFF-E586-878572F0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FDCD-27FE-4E81-E4CE-20CFFB0B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1D04-907B-6C06-AFC7-5E690696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87A0-1A57-0D66-E135-A573E03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63F7-4CBE-647E-B1E9-FEEC0535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D568-06C0-046D-BD10-98AB83DF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3EA8-889E-C6F1-047F-DDC8C8C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C1FB-C808-2C2C-D703-D85F2619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FCB-FA52-BDD2-DBB1-652C5543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CC6A-DC82-79E5-53C6-613D76D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720D-8ED3-F9D0-19A9-9BBF9BF6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EAFB-5E6F-4239-1D2E-542D46C2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4685-9AC0-1D04-48E4-66C24DD7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13C5-F00D-2416-77C7-B68A6029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D28E-4645-ACDA-FB3B-6BB7489A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8F4B-2022-1A8E-F79E-672EE51D4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6E42-C83D-9005-70B0-41F13E1B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185D-3575-8727-4387-E908E8CE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89E6-13F9-062E-6C01-D8A724C8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00D2-5908-B4D2-858B-3AC96F5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33AD-7C55-3B58-3F90-776997D9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AFB7-45AB-B914-8BD4-BD434FA0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7CC1-05F2-E465-3198-33D023A9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43F0A-0CF6-E15B-5CC7-C0283F148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2CDFB-A031-AAB3-105A-E8881A71B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0551E-1637-3293-4872-FB6DBF1C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76B87-D6B0-5365-5AE3-30D0AB4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94802-D5B2-A3E1-0B80-F158819A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1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8393-0D31-7FB9-682F-AB690C24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23280-28F0-FAE2-F6FC-DF3DB55F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BA07-A686-A439-5738-E7A18EF9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C8DEA-7725-BF3F-13E4-3D2BE424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3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064E6-3E1E-56FD-310A-BDA6DED2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89131-466E-37AE-AE7D-E5F14F34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C355C-96EB-19DD-B7A8-FC21B442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5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695D-5660-5B12-7171-E815857A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CEEB-62FB-D2C6-B564-290D1063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849AD-DA37-1C8D-4E61-EC069721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3B183-6B98-6674-8923-520ABAE0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99A8-0DA9-300A-F619-BDD2A87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2F35-9F5E-189A-6AA2-957CF4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25C5-99E7-C8AC-9673-3E52B889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18DF9-7B94-67E5-B404-3DF81DD8D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4ED2C-E621-2031-E44D-63C23700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3B6A-AE30-4B3A-205C-D39A5B0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79C9-0BBD-2ABB-F36D-D035DF9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9741-0668-0D2D-1018-4457916E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D10D9-B03B-E1D6-CC59-2D965BC3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27C-223A-F0FC-0B1F-096CD284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BCC9-ABD4-C786-C891-32D9C6D4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3E46-4ADC-481C-8F42-DE6292BCB4C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E248-A8D3-F5F5-F3A6-93C5B264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2FD3-417F-A8EA-93B2-C3BC3108A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F9AA-9246-4FC0-BCCA-903568E7D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32B8-DCBF-937B-B6BA-CD69CCEF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212" y="2803530"/>
            <a:ext cx="3619779" cy="199884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DIABETES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</a:p>
        </p:txBody>
      </p:sp>
      <p:pic>
        <p:nvPicPr>
          <p:cNvPr id="1026" name="Picture 2" descr="Image result for diabetes image">
            <a:extLst>
              <a:ext uri="{FF2B5EF4-FFF2-40B4-BE49-F238E27FC236}">
                <a16:creationId xmlns:a16="http://schemas.microsoft.com/office/drawing/2014/main" id="{890E6F88-00E1-E6D1-1A4B-7FAADB3B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9" y="396868"/>
            <a:ext cx="3619779" cy="2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betes Prediction Using Machine Learning - CopyAssignment">
            <a:extLst>
              <a:ext uri="{FF2B5EF4-FFF2-40B4-BE49-F238E27FC236}">
                <a16:creationId xmlns:a16="http://schemas.microsoft.com/office/drawing/2014/main" id="{03795A32-B5C9-E076-8CD4-F5FAFC5F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60" y="4470917"/>
            <a:ext cx="3054296" cy="22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6AE9EB-3F9C-AE3C-27EE-45F8B6ED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9356"/>
            <a:ext cx="3954178" cy="22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227,580 Diabetes Images, Stock Photos &amp; Vectors | Shutterstock">
            <a:extLst>
              <a:ext uri="{FF2B5EF4-FFF2-40B4-BE49-F238E27FC236}">
                <a16:creationId xmlns:a16="http://schemas.microsoft.com/office/drawing/2014/main" id="{1A2196A7-0E72-96CF-ECCD-9BDF35AA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153" y="517358"/>
            <a:ext cx="2963939" cy="213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2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902BB34-21B7-0B7E-A5F4-C4A51001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54" y="726143"/>
            <a:ext cx="3133164" cy="33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26876-3BAA-50B4-A4CB-2285BF41BD6C}"/>
              </a:ext>
            </a:extLst>
          </p:cNvPr>
          <p:cNvSpPr txBox="1"/>
          <p:nvPr/>
        </p:nvSpPr>
        <p:spPr>
          <a:xfrm>
            <a:off x="2551580" y="519012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Female have spend more time in hospital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6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64790BE-3FEC-7101-3FC3-75D207DA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05" y="871286"/>
            <a:ext cx="3229727" cy="35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241E3-02CC-67F3-2F1A-01DE857BA679}"/>
              </a:ext>
            </a:extLst>
          </p:cNvPr>
          <p:cNvSpPr txBox="1"/>
          <p:nvPr/>
        </p:nvSpPr>
        <p:spPr>
          <a:xfrm>
            <a:off x="2325102" y="5063384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Admission_type_id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i.e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Emergency) have a large readmission rate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admission_type_id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3(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i.e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elective)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2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76E3F73-99B4-0A03-8E74-5480B8D0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1022684"/>
            <a:ext cx="5390147" cy="3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7B9C2-CEF7-41CB-ED77-C0AE5593D43A}"/>
              </a:ext>
            </a:extLst>
          </p:cNvPr>
          <p:cNvSpPr txBox="1"/>
          <p:nvPr/>
        </p:nvSpPr>
        <p:spPr>
          <a:xfrm>
            <a:off x="2276976" y="4862445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age group between 85 to 95 have spend maximum time in hospital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61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3D8E5E-D210-3CC6-6162-8D3ED7B6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29" y="1293896"/>
            <a:ext cx="6438900" cy="30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0C18E-D65D-C58E-7A60-1237C439DE2F}"/>
              </a:ext>
            </a:extLst>
          </p:cNvPr>
          <p:cNvSpPr txBox="1"/>
          <p:nvPr/>
        </p:nvSpPr>
        <p:spPr>
          <a:xfrm>
            <a:off x="2000250" y="5139172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admission_source_id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7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emergency room) is the highest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75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C295521-B654-630A-F0F9-54A11158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83" y="115053"/>
            <a:ext cx="6143625" cy="59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ADD53-7941-BDDD-790E-8DE96CE221D5}"/>
              </a:ext>
            </a:extLst>
          </p:cNvPr>
          <p:cNvSpPr txBox="1"/>
          <p:nvPr/>
        </p:nvSpPr>
        <p:spPr>
          <a:xfrm>
            <a:off x="2006" y="4591598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Discharge id 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dischage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home is the highest in our data followed by id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transfer to another short term hospital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48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56A069D-F14A-230A-A703-5D82E4C0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2" y="445169"/>
            <a:ext cx="4514850" cy="35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F235D-2281-B5B5-099E-CF5C97B0157C}"/>
              </a:ext>
            </a:extLst>
          </p:cNvPr>
          <p:cNvSpPr txBox="1"/>
          <p:nvPr/>
        </p:nvSpPr>
        <p:spPr>
          <a:xfrm>
            <a:off x="2313070" y="4507378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the time in hospital increased the number of emergency decreased (13-14 there is a huge drop in number of emergency)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91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F1D19D4-8D3C-B6FE-AFD8-D9733F2D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33137"/>
            <a:ext cx="4948238" cy="33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3B90C-3DF7-1DCD-22B4-C981C33EE3DA}"/>
              </a:ext>
            </a:extLst>
          </p:cNvPr>
          <p:cNvSpPr txBox="1"/>
          <p:nvPr/>
        </p:nvSpPr>
        <p:spPr>
          <a:xfrm>
            <a:off x="2313070" y="4657909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graph: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maximum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number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emergecy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were at the age of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40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F0D5A532-834D-5369-D796-1EE5C0D6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09" y="866274"/>
            <a:ext cx="5075071" cy="32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FCCA37F-82FB-C0D1-C357-D909FE4E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9266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BC21-C400-9D3C-3ED6-691B3CFEF1C7}"/>
              </a:ext>
            </a:extLst>
          </p:cNvPr>
          <p:cNvSpPr txBox="1"/>
          <p:nvPr/>
        </p:nvSpPr>
        <p:spPr>
          <a:xfrm>
            <a:off x="2240882" y="4938826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Patient who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doen't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take a1ctest is readmitted often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04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DA26DB6-F23A-E25B-D939-D98448FC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7" y="1155032"/>
            <a:ext cx="4824664" cy="27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6B85E-3A08-30B5-AD7B-1873E5F442CE}"/>
              </a:ext>
            </a:extLst>
          </p:cNvPr>
          <p:cNvSpPr txBox="1"/>
          <p:nvPr/>
        </p:nvSpPr>
        <p:spPr>
          <a:xfrm>
            <a:off x="2240882" y="4886509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graph: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less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number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prcedures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more the count of readmission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8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88332FC-8DDB-EF3A-EFAA-8B19AFAB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6745"/>
            <a:ext cx="9359310" cy="52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401370-7F47-1AE8-3868-2A9D2235F67C}"/>
              </a:ext>
            </a:extLst>
          </p:cNvPr>
          <p:cNvSpPr txBox="1"/>
          <p:nvPr/>
        </p:nvSpPr>
        <p:spPr>
          <a:xfrm>
            <a:off x="1042988" y="5903039"/>
            <a:ext cx="946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graph: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we can see number of medications between 9 to 20 have high chance of readmission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2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E21FB-2F92-4DF2-0C08-D0A1384D162A}"/>
              </a:ext>
            </a:extLst>
          </p:cNvPr>
          <p:cNvSpPr txBox="1"/>
          <p:nvPr/>
        </p:nvSpPr>
        <p:spPr>
          <a:xfrm>
            <a:off x="2057400" y="1167063"/>
            <a:ext cx="7279105" cy="235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develop a machine learning model that can predict the likelihood of a patient being readmitted to the hospital within 30 days of discharge. This is a real-world problem that can have significant impacts on patient outcomes and healthcare costs. The dataset provided for this project contains information on more than 100,000 patient hospitalizations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D51A4484-14B0-48A8-3347-0520041C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7" y="344670"/>
            <a:ext cx="9950095" cy="46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5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99BC2B-D5FE-2199-0C44-97A6B571A53E}"/>
              </a:ext>
            </a:extLst>
          </p:cNvPr>
          <p:cNvSpPr txBox="1"/>
          <p:nvPr/>
        </p:nvSpPr>
        <p:spPr>
          <a:xfrm>
            <a:off x="2373229" y="681608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F815-67A3-247C-6C8D-35020384B994}"/>
              </a:ext>
            </a:extLst>
          </p:cNvPr>
          <p:cNvSpPr txBox="1"/>
          <p:nvPr/>
        </p:nvSpPr>
        <p:spPr>
          <a:xfrm>
            <a:off x="240633" y="1769239"/>
            <a:ext cx="112976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Six major features are found to have high impact on diabetes patient readmission: number of lab procedures,diag1,diag2,diag3, number of medications, time spent in hospital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logistic regression classifier modeling achieves 0.69 accuracy and can be considered as the best for our dataset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correctly predict the readmission , hospitals should carefully examine the clinical data of patients and pay special attention to the above major features.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Some other features might be worth collecting,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example,family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history.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analytic method can be applied to different diseases other than diabetes.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conclusion, ML could help healthcare providers to identify those patients who are prone to short-term readmission and might reduce the probability of readmission within 30 days by altering the risk factors.</a:t>
            </a:r>
          </a:p>
        </p:txBody>
      </p:sp>
    </p:spTree>
    <p:extLst>
      <p:ext uri="{BB962C8B-B14F-4D97-AF65-F5344CB8AC3E}">
        <p14:creationId xmlns:p14="http://schemas.microsoft.com/office/powerpoint/2010/main" val="1763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A982-3CAB-0EE3-9EE2-A6FBF8E4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EDB0F-B479-B7EB-36EC-04B2E0F7F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06" y="1778206"/>
            <a:ext cx="5041270" cy="33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4C55D-D719-0A01-67F4-73379E629FCB}"/>
              </a:ext>
            </a:extLst>
          </p:cNvPr>
          <p:cNvSpPr txBox="1"/>
          <p:nvPr/>
        </p:nvSpPr>
        <p:spPr>
          <a:xfrm>
            <a:off x="2820521" y="5414700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Our target variable is imbalance. Number of readmitted patient are quite less as compared to Not readmitted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B5DB59-78A2-3C7B-4F3A-49FBFD08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6" y="496617"/>
            <a:ext cx="6175562" cy="43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ED4A-4849-B745-2B8C-B2A3A006983E}"/>
              </a:ext>
            </a:extLst>
          </p:cNvPr>
          <p:cNvSpPr txBox="1"/>
          <p:nvPr/>
        </p:nvSpPr>
        <p:spPr>
          <a:xfrm>
            <a:off x="2269192" y="548596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people with age group 75 have maximum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5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5EB64B-E0AA-6328-23BD-72226965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37130"/>
            <a:ext cx="4437529" cy="29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4AF0A-B981-BBA8-BC3F-E3949D825C8D}"/>
              </a:ext>
            </a:extLst>
          </p:cNvPr>
          <p:cNvSpPr txBox="1"/>
          <p:nvPr/>
        </p:nvSpPr>
        <p:spPr>
          <a:xfrm>
            <a:off x="2370044" y="5297704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race Caucasian is the highest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AfricanAmerican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2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D19F78-8852-2748-7EE4-A25C032E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75" y="546865"/>
            <a:ext cx="5688387" cy="43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25B74-8DFA-5D59-7488-3A21EE9BF65F}"/>
              </a:ext>
            </a:extLst>
          </p:cNvPr>
          <p:cNvSpPr txBox="1"/>
          <p:nvPr/>
        </p:nvSpPr>
        <p:spPr>
          <a:xfrm>
            <a:off x="2645849" y="5387805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the above graph we can say that the readmission rate of female is more as compared to 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8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F206187-BE68-48A7-2088-5B88A4803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87" y="699247"/>
            <a:ext cx="5876365" cy="33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D9A6E-D1B0-57DB-8BE5-BE63882C74F8}"/>
              </a:ext>
            </a:extLst>
          </p:cNvPr>
          <p:cNvSpPr txBox="1"/>
          <p:nvPr/>
        </p:nvSpPr>
        <p:spPr>
          <a:xfrm>
            <a:off x="2568387" y="505565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Mostly patient between 2 to 4 days are admitted frequently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06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2D16AC9-9AE1-E488-CF94-691FA259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35" y="443754"/>
            <a:ext cx="5109882" cy="36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C7529-56CC-47DB-746D-333083B5B75B}"/>
              </a:ext>
            </a:extLst>
          </p:cNvPr>
          <p:cNvSpPr txBox="1"/>
          <p:nvPr/>
        </p:nvSpPr>
        <p:spPr>
          <a:xfrm>
            <a:off x="2807074" y="4853952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graphs: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Patients provided with diabetes medication are readmitted often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54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0F8CA60-F3F4-DC26-9E0D-D88EE604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29" y="389966"/>
            <a:ext cx="3906371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24BD-CD63-4055-89DF-81BAFCF0381C}"/>
              </a:ext>
            </a:extLst>
          </p:cNvPr>
          <p:cNvSpPr txBox="1"/>
          <p:nvPr/>
        </p:nvSpPr>
        <p:spPr>
          <a:xfrm>
            <a:off x="2427194" y="5706069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Insight from above graph: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age feature we can see that majority of patients have higher age(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85,75,65,55) , age can be one of the factors for early readmission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3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544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DIABETES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PROJECT</dc:title>
  <dc:creator>Terence Correia</dc:creator>
  <cp:lastModifiedBy>Terence Correia</cp:lastModifiedBy>
  <cp:revision>3</cp:revision>
  <dcterms:created xsi:type="dcterms:W3CDTF">2023-05-02T12:59:09Z</dcterms:created>
  <dcterms:modified xsi:type="dcterms:W3CDTF">2023-05-04T19:30:29Z</dcterms:modified>
</cp:coreProperties>
</file>