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46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2778-1E95-F53D-D914-C074E1DE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008DD-7EEF-7539-A5E7-57DE66F9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A8C29-33C3-D295-AC46-D3FC0668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3AB45-6BCB-8A93-4B30-865D207B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61B92-0E0C-F316-B2E5-43BADA22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48E7-5420-B9A1-0EE7-85256D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B68D6-A35A-CEF2-212C-16957BD1D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59A86-D95F-A5E4-3F68-ED9C82EF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DFE26-DBFE-25C1-59A3-6275B70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3F5FF-A78B-015D-32AA-48A4138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682DE3-C42E-6CDA-B3E5-FC238E1BB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32724-51AE-072D-810B-CDAE3921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E176-D80C-E43D-A057-2EBDCD15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26257-B980-B1D3-B66C-EDC0C0EE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52FCB-02C2-7DB4-D358-FF6E780F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4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AD0F-82AE-CDFB-38A2-1CD9C94C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E6291-E7EC-8DDD-1008-80BBB198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65E34-0327-BCD1-6D0A-88B91981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8FDD8-7582-6658-9F7B-C10C895B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A4571-A83A-29EC-E07F-2CEC041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3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7E2A5-E586-72B2-A80C-FB31A9A5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5ABF8-687A-418C-E67E-A87CEA2D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71A8-2E6B-B7B0-073E-E3408DB6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B69C1-2246-EDA8-5F60-E993CA6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C6AD2-FADD-7B60-4D60-280DAE7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D73CE-8171-017C-6407-EAA3B0C4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C8431-61B2-E6ED-232D-854F7658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BBF0C-3B2D-17F6-CBB1-C466AACA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87E10-88FC-BFB6-030E-F3A106A8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A2812-3883-4FB8-611D-595C67D6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7AFBA-9F13-11A0-DD9A-459B9CCB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5EB99-91B2-78C6-81B0-A6F653B8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94C1C-C1C0-0179-CF86-3E0D8849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CFC9F-F0D4-55B8-32CE-F55B6680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BDB9CB-C503-7A2F-38E9-0A7CEDAB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5B684C-C4B6-D9E8-4CC4-4458F6360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3B8316-07A0-110A-4FDD-8FD26A61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5643E-C454-752B-D864-1E3FE803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F2D6F-5D83-8B10-4F5A-A5B2FB31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0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9ED47-161F-4705-F22C-FFF571CF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9E3D0-7313-9A3A-3566-FACB02E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A2EA1-3151-89B1-D16A-E83D12AF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9D8BF8-175B-CD4D-8A93-D9BDD186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6160CF-F5B1-B032-C384-91303D9A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64D44C-5054-CE97-7C7C-88E7AE8F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8A07-B8E3-983E-F0B0-3CC5AC22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0BFAC-FF3D-F9A8-79ED-E6289570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1AADD-57F5-B462-D7C8-F7FA2F67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6DE39-4434-6E96-9896-F65DECD7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F37C2-6757-3FB1-F3C5-AC44258D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87EF8-DADF-D310-36C2-B4DD444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432C8-F9E1-4A42-071D-94DAC196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4729-83A2-8393-55FD-49FD6B34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6EC65-AF46-E699-4FD4-46D3AFFD6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077FD-82DF-B5A9-58EC-F8361A18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1E1C6-48BD-33BC-420F-E74DE5E9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63414-217A-7A0D-8358-75DB8807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5598C-87E2-FBB1-EB8E-3445283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25DE9-3032-F458-4F38-8B5271A6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C0A9E-8E54-65BF-EE6B-7B4E83D3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C0B07-E3B2-7F17-377B-858C6665A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80064-7A1C-44CA-A188-062F1DE9D66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C3519-317F-13BF-FE0F-84FA89097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608A4-C05C-3DED-C7C0-B51AF314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80AD-D86F-4D6F-8F66-D18C8659B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9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形状&#10;&#10;低可信度描述已自动生成">
            <a:extLst>
              <a:ext uri="{FF2B5EF4-FFF2-40B4-BE49-F238E27FC236}">
                <a16:creationId xmlns:a16="http://schemas.microsoft.com/office/drawing/2014/main" id="{34B95BA2-6DF0-03F7-9DB7-F12217AC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12192000" cy="6410516"/>
          </a:xfrm>
          <a:prstGeom prst="rect">
            <a:avLst/>
          </a:prstGeom>
        </p:spPr>
      </p:pic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8BE1EE3A-B803-8027-F899-DB1E2CD0B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4" y="29004"/>
            <a:ext cx="2636684" cy="93338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BE87A53-CA99-650A-DBDE-69703B346A27}"/>
              </a:ext>
            </a:extLst>
          </p:cNvPr>
          <p:cNvSpPr txBox="1"/>
          <p:nvPr/>
        </p:nvSpPr>
        <p:spPr>
          <a:xfrm>
            <a:off x="7273655" y="3029484"/>
            <a:ext cx="5795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masis MT Pro" panose="02040504050005020304" pitchFamily="18" charset="0"/>
              </a:rPr>
              <a:t>Welcome to </a:t>
            </a:r>
          </a:p>
          <a:p>
            <a:r>
              <a:rPr lang="en-US" altLang="zh-CN" sz="4000" dirty="0">
                <a:latin typeface="Amasis MT Pro" panose="02040504050005020304" pitchFamily="18" charset="0"/>
              </a:rPr>
              <a:t>Judy’s Baking World</a:t>
            </a:r>
            <a:endParaRPr lang="zh-CN" altLang="en-US" sz="4000" dirty="0">
              <a:latin typeface="Amasis MT Pro" panose="020405040500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4B913F-41AB-7F04-48FB-AAF8B8B320CC}"/>
              </a:ext>
            </a:extLst>
          </p:cNvPr>
          <p:cNvSpPr txBox="1"/>
          <p:nvPr/>
        </p:nvSpPr>
        <p:spPr>
          <a:xfrm>
            <a:off x="7273655" y="4602639"/>
            <a:ext cx="4449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masis MT Pro" panose="02040504050005020304" pitchFamily="18" charset="0"/>
              </a:rPr>
              <a:t>I’m Judy, a baking lover and blogger. My goal with this website is to share anything I know about bake and cook, but give you the fun, laughter, confidence is my best wish.</a:t>
            </a:r>
            <a:endParaRPr lang="zh-CN" altLang="en-US" dirty="0">
              <a:latin typeface="Amasis MT Pro" panose="020405040500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1E51FAA-B17F-39BF-3AA2-663946112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028" y="1219285"/>
            <a:ext cx="3143830" cy="30053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55C044-D62D-491A-93D5-6F5D123DF866}"/>
              </a:ext>
            </a:extLst>
          </p:cNvPr>
          <p:cNvSpPr txBox="1"/>
          <p:nvPr/>
        </p:nvSpPr>
        <p:spPr>
          <a:xfrm>
            <a:off x="3049073" y="470256"/>
            <a:ext cx="9346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masis MT Pro" panose="02040504050005020304" pitchFamily="18" charset="0"/>
              </a:rPr>
              <a:t>Baking Tools    Baking Tips      Ingredients      Recipe      Videos       Feedback                                                      Search</a:t>
            </a:r>
            <a:endParaRPr lang="zh-CN" altLang="en-US" sz="1400" dirty="0">
              <a:latin typeface="Amasis MT Pro" panose="020405040500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C48F12-29FF-0AEA-4863-36CEA24C1E87}"/>
              </a:ext>
            </a:extLst>
          </p:cNvPr>
          <p:cNvSpPr/>
          <p:nvPr/>
        </p:nvSpPr>
        <p:spPr>
          <a:xfrm>
            <a:off x="9054159" y="495697"/>
            <a:ext cx="2234484" cy="251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不同类型的面包&#10;&#10;描述已自动生成">
            <a:extLst>
              <a:ext uri="{FF2B5EF4-FFF2-40B4-BE49-F238E27FC236}">
                <a16:creationId xmlns:a16="http://schemas.microsoft.com/office/drawing/2014/main" id="{C89EFBB1-2130-C817-6FA1-7156E7A7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0" y="1283593"/>
            <a:ext cx="3066889" cy="2907382"/>
          </a:xfrm>
          <a:prstGeom prst="rect">
            <a:avLst/>
          </a:prstGeom>
        </p:spPr>
      </p:pic>
      <p:pic>
        <p:nvPicPr>
          <p:cNvPr id="10" name="图片 9" descr="巧克力蛋糕&#10;&#10;描述已自动生成">
            <a:extLst>
              <a:ext uri="{FF2B5EF4-FFF2-40B4-BE49-F238E27FC236}">
                <a16:creationId xmlns:a16="http://schemas.microsoft.com/office/drawing/2014/main" id="{8C7404B9-6517-DD96-8610-69BC3C38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4" y="4326903"/>
            <a:ext cx="3079435" cy="3012955"/>
          </a:xfrm>
          <a:prstGeom prst="rect">
            <a:avLst/>
          </a:prstGeom>
        </p:spPr>
      </p:pic>
      <p:pic>
        <p:nvPicPr>
          <p:cNvPr id="12" name="图片 11" descr="甜点和水果&#10;&#10;描述已自动生成">
            <a:extLst>
              <a:ext uri="{FF2B5EF4-FFF2-40B4-BE49-F238E27FC236}">
                <a16:creationId xmlns:a16="http://schemas.microsoft.com/office/drawing/2014/main" id="{9075628B-682D-6B9E-001D-3859FF605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8" y="4360317"/>
            <a:ext cx="3140933" cy="29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Amasis MT Pro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Chen</dc:creator>
  <cp:lastModifiedBy>Yu Chen</cp:lastModifiedBy>
  <cp:revision>2</cp:revision>
  <dcterms:created xsi:type="dcterms:W3CDTF">2023-03-15T13:17:26Z</dcterms:created>
  <dcterms:modified xsi:type="dcterms:W3CDTF">2023-03-18T10:00:40Z</dcterms:modified>
</cp:coreProperties>
</file>