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28"/>
  </p:sldMasterIdLst>
  <p:notesMasterIdLst>
    <p:notesMasterId r:id="rId138"/>
  </p:notesMasterIdLst>
  <p:handoutMasterIdLst>
    <p:handoutMasterId r:id="rId139"/>
  </p:handoutMasterIdLst>
  <p:sldIdLst>
    <p:sldId id="257" r:id="rId129"/>
    <p:sldId id="1160" r:id="rId130"/>
    <p:sldId id="1179" r:id="rId131"/>
    <p:sldId id="1180" r:id="rId132"/>
    <p:sldId id="1182" r:id="rId133"/>
    <p:sldId id="1183" r:id="rId134"/>
    <p:sldId id="1184" r:id="rId135"/>
    <p:sldId id="1181" r:id="rId136"/>
    <p:sldId id="528" r:id="rId137"/>
  </p:sldIdLst>
  <p:sldSz cx="9904413" cy="6859588"/>
  <p:notesSz cx="9926638" cy="6797675"/>
  <p:defaultTextStyle>
    <a:defPPr>
      <a:defRPr lang="ko-KR"/>
    </a:defPPr>
    <a:lvl1pPr marL="0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54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08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62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17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771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25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680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634" algn="l" defTabSz="95790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9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도우 이" initials="도이" lastIdx="0" clrIdx="0">
    <p:extLst>
      <p:ext uri="{19B8F6BF-5375-455C-9EA6-DF929625EA0E}">
        <p15:presenceInfo xmlns:p15="http://schemas.microsoft.com/office/powerpoint/2012/main" userId="도우 이" providerId="None"/>
      </p:ext>
    </p:extLst>
  </p:cmAuthor>
  <p:cmAuthor id="2" name="이혁수" initials="이" lastIdx="12" clrIdx="1">
    <p:extLst>
      <p:ext uri="{19B8F6BF-5375-455C-9EA6-DF929625EA0E}">
        <p15:presenceInfo xmlns:p15="http://schemas.microsoft.com/office/powerpoint/2012/main" userId="S-1-5-21-1490055900-3375925548-2170125410-1001" providerId="AD"/>
      </p:ext>
    </p:extLst>
  </p:cmAuthor>
  <p:cmAuthor id="3" name="주이솝" initials="주" lastIdx="1" clrIdx="2">
    <p:extLst>
      <p:ext uri="{19B8F6BF-5375-455C-9EA6-DF929625EA0E}">
        <p15:presenceInfo xmlns:p15="http://schemas.microsoft.com/office/powerpoint/2012/main" userId="S-1-5-21-2438218254-1618369205-210868687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EF5"/>
    <a:srgbClr val="CCECFF"/>
    <a:srgbClr val="FFFFE1"/>
    <a:srgbClr val="E6E6E6"/>
    <a:srgbClr val="9A9EC9"/>
    <a:srgbClr val="E7E7E7"/>
    <a:srgbClr val="FFFFFF"/>
    <a:srgbClr val="CCFFFF"/>
    <a:srgbClr val="FF5DDC"/>
    <a:srgbClr val="5B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96412" autoAdjust="0"/>
  </p:normalViewPr>
  <p:slideViewPr>
    <p:cSldViewPr snapToGrid="0">
      <p:cViewPr varScale="1">
        <p:scale>
          <a:sx n="80" d="100"/>
          <a:sy n="80" d="100"/>
        </p:scale>
        <p:origin x="1493" y="58"/>
      </p:cViewPr>
      <p:guideLst>
        <p:guide orient="horz" pos="3045"/>
        <p:guide pos="9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9"/>
    </p:cViewPr>
  </p:sorterViewPr>
  <p:notesViewPr>
    <p:cSldViewPr snapToGrid="0">
      <p:cViewPr varScale="1">
        <p:scale>
          <a:sx n="112" d="100"/>
          <a:sy n="112" d="100"/>
        </p:scale>
        <p:origin x="21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notesMaster" Target="notesMasters/notesMaster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slideMaster" Target="slideMasters/slideMaster1.xml"/><Relationship Id="rId144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6.xml"/><Relationship Id="rId139" Type="http://schemas.openxmlformats.org/officeDocument/2006/relationships/handoutMaster" Target="handoutMasters/handoutMaster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slide" Target="slides/slide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2.xml"/><Relationship Id="rId135" Type="http://schemas.openxmlformats.org/officeDocument/2006/relationships/slide" Target="slides/slide7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3.xml"/><Relationship Id="rId136" Type="http://schemas.openxmlformats.org/officeDocument/2006/relationships/slide" Target="slides/slide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5.xml"/><Relationship Id="rId16" Type="http://schemas.openxmlformats.org/officeDocument/2006/relationships/customXml" Target="../customXml/item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2E96F-8F7A-47B4-88E8-6A3C34189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125" cy="3413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F257C-650E-4773-B773-E778FE654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6" y="0"/>
            <a:ext cx="4302125" cy="3413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7868D8A2-DAF2-47DA-8CF3-E3E4550DB8B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6DD0EE-62EB-4EB0-858F-DC4D0FFD1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6363"/>
            <a:ext cx="4302125" cy="3413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40EF9C-2A4B-4940-BA7F-23E50ED30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6" y="6456363"/>
            <a:ext cx="4302125" cy="3413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19E7A4B0-A8E3-40EE-8A10-D34BC3FB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1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125" cy="3413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6" y="0"/>
            <a:ext cx="4302125" cy="3413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2DA60E0A-C2E6-4057-AFA9-D7ACFE6770B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6763" y="849313"/>
            <a:ext cx="3313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9"/>
            <a:ext cx="7942262" cy="267652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363"/>
            <a:ext cx="4302125" cy="3413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6" y="6456363"/>
            <a:ext cx="4302125" cy="3413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CA0FE60D-FAB6-4E4A-9908-CEC311566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5849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1698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7546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3395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79244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5093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0941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86790" algn="l" defTabSz="87169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FE60D-FAB6-4E4A-9908-CEC311566F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FE60D-FAB6-4E4A-9908-CEC311566F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메인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197"/>
            <a:ext cx="9904413" cy="691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056"/>
            <a:ext cx="9904413" cy="26361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02" y="6544125"/>
            <a:ext cx="916223" cy="271742"/>
          </a:xfrm>
          <a:prstGeom prst="rect">
            <a:avLst/>
          </a:prstGeom>
        </p:spPr>
      </p:pic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1026087" y="2858107"/>
            <a:ext cx="8542556" cy="625862"/>
          </a:xfrm>
        </p:spPr>
        <p:txBody>
          <a:bodyPr>
            <a:noAutofit/>
          </a:bodyPr>
          <a:lstStyle>
            <a:lvl1pPr algn="r">
              <a:defRPr sz="4400" b="1" baseline="0">
                <a:solidFill>
                  <a:srgbClr val="5B4A6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YOUR TITLE HERE</a:t>
            </a:r>
            <a:endParaRPr lang="ko-KR" altLang="en-US" dirty="0"/>
          </a:p>
        </p:txBody>
      </p:sp>
      <p:sp>
        <p:nvSpPr>
          <p:cNvPr id="29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4342313" y="2475995"/>
            <a:ext cx="5226330" cy="390258"/>
          </a:xfrm>
        </p:spPr>
        <p:txBody>
          <a:bodyPr vert="horz" lIns="87170" tIns="43585" rIns="87170" bIns="43585" rtlCol="0" anchor="ctr">
            <a:normAutofit/>
          </a:bodyPr>
          <a:lstStyle>
            <a:lvl1pPr algn="r">
              <a:defRPr lang="ko-KR" altLang="en-US" sz="2000" b="1" baseline="0" dirty="0">
                <a:solidFill>
                  <a:srgbClr val="9C8AB0"/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 dirty="0"/>
              <a:t>PROJECT NAME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03" y="93551"/>
            <a:ext cx="400714" cy="4576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94322"/>
            <a:ext cx="2532050" cy="4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화면_글머리 기호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4"/>
          <p:cNvGrpSpPr/>
          <p:nvPr/>
        </p:nvGrpSpPr>
        <p:grpSpPr>
          <a:xfrm>
            <a:off x="-1" y="6508098"/>
            <a:ext cx="9904414" cy="351490"/>
            <a:chOff x="-1" y="6892167"/>
            <a:chExt cx="10396539" cy="372233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0" y="6892167"/>
              <a:ext cx="10396538" cy="372233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4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4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30" y="6564079"/>
            <a:ext cx="1007664" cy="264040"/>
          </a:xfrm>
          <a:prstGeom prst="rect">
            <a:avLst/>
          </a:prstGeom>
        </p:spPr>
      </p:pic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4504331" y="6547379"/>
            <a:ext cx="890201" cy="23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11" tIns="43204" rIns="86411" bIns="43204">
            <a:spAutoFit/>
          </a:bodyPr>
          <a:lstStyle/>
          <a:p>
            <a:pPr algn="ctr" eaLnBrk="1" latinLnBrk="1" hangingPunct="1">
              <a:spcBef>
                <a:spcPct val="0"/>
              </a:spcBef>
              <a:defRPr/>
            </a:pPr>
            <a:fld id="{A6E0D66C-B769-4AFD-86E0-5585B547057D}" type="slidenum">
              <a:rPr lang="en-US" altLang="ko-KR" sz="944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spcBef>
                  <a:spcPct val="0"/>
                </a:spcBef>
                <a:defRPr/>
              </a:pPr>
              <a:t>‹#›</a:t>
            </a:fld>
            <a:endParaRPr lang="en-US" altLang="ko-KR" sz="944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592200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4"/>
          </a:p>
        </p:txBody>
      </p:sp>
      <p:sp>
        <p:nvSpPr>
          <p:cNvPr id="35" name="직사각형 34"/>
          <p:cNvSpPr/>
          <p:nvPr/>
        </p:nvSpPr>
        <p:spPr>
          <a:xfrm>
            <a:off x="0" y="592200"/>
            <a:ext cx="6173266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4"/>
          </a:p>
        </p:txBody>
      </p:sp>
      <p:sp>
        <p:nvSpPr>
          <p:cNvPr id="36" name="직사각형 35"/>
          <p:cNvSpPr/>
          <p:nvPr/>
        </p:nvSpPr>
        <p:spPr>
          <a:xfrm>
            <a:off x="117090" y="592200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4"/>
          </a:p>
        </p:txBody>
      </p:sp>
    </p:spTree>
    <p:extLst>
      <p:ext uri="{BB962C8B-B14F-4D97-AF65-F5344CB8AC3E}">
        <p14:creationId xmlns:p14="http://schemas.microsoft.com/office/powerpoint/2010/main" val="374926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" y="349"/>
            <a:ext cx="9903472" cy="6858897"/>
          </a:xfrm>
          <a:prstGeom prst="rect">
            <a:avLst/>
          </a:prstGeom>
          <a:ln>
            <a:solidFill>
              <a:srgbClr val="1C3460"/>
            </a:solidFill>
          </a:ln>
        </p:spPr>
      </p:pic>
    </p:spTree>
    <p:extLst>
      <p:ext uri="{BB962C8B-B14F-4D97-AF65-F5344CB8AC3E}">
        <p14:creationId xmlns:p14="http://schemas.microsoft.com/office/powerpoint/2010/main" val="377068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1" y="6508099"/>
            <a:ext cx="9904414" cy="351490"/>
            <a:chOff x="-1" y="6892167"/>
            <a:chExt cx="10396539" cy="372233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6892167"/>
              <a:ext cx="10396538" cy="372233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685467" y="1252812"/>
            <a:ext cx="8465327" cy="2693210"/>
          </a:xfrm>
          <a:prstGeom prst="rect">
            <a:avLst/>
          </a:prstGeom>
          <a:noFill/>
        </p:spPr>
        <p:txBody>
          <a:bodyPr wrap="square" lIns="87170" tIns="43585" rIns="87170" bIns="43585" rtlCol="0">
            <a:no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본 문서는 ㈜티라유텍에 의해 작성되었으며 대외비를 포함하고 있습니다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이 문서의 내용 중 전부 또는 일부의 내용이라도 ㈜티라유텍의 동의 없이 무단으로 복사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배포 또는 타인에게 절대 양도할 수 없습니다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㈜티라유텍은 본 문서에 관련된 모든 권한을 갖고 있으며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㈜티라유텍은 사전 예고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동의 없이 본 문서에 포함된 내용을 수정할 수 있습니다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본 문서의 최종 본에 대한 문의는 저작자에게 문의하시기 바랍니다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endParaRPr lang="en-US" altLang="ko-KR" sz="1000" dirty="0">
              <a:latin typeface="+mn-ea"/>
              <a:ea typeface="+mn-ea"/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latin typeface="Calibri" panose="020F0502020204030204" pitchFamily="34" charset="0"/>
              </a:rPr>
              <a:t>This document is written by THiRA-UTECH</a:t>
            </a:r>
            <a:r>
              <a:rPr lang="en-US" altLang="ko-KR" sz="1100" baseline="0" dirty="0">
                <a:latin typeface="Calibri" panose="020F0502020204030204" pitchFamily="34" charset="0"/>
              </a:rPr>
              <a:t> </a:t>
            </a:r>
            <a:r>
              <a:rPr lang="en-US" altLang="ko-KR" sz="1100" dirty="0">
                <a:latin typeface="Calibri" panose="020F0502020204030204" pitchFamily="34" charset="0"/>
              </a:rPr>
              <a:t>and belongs to the restricted document. The whole and part of this document must not be reproduced, distributed or transferred arbitrarily without the THiRA-UTECH’s authorization. THiRA-UTECH has all authority about this document, THiRA-UTECH can modify the details of document without prior notice or any agreement. For any question about the final draft of this document, Please contact the writer.</a:t>
            </a: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endParaRPr lang="en-US" altLang="ko-KR" sz="1100" dirty="0">
              <a:latin typeface="Calibri" panose="020F0502020204030204" pitchFamily="34" charset="0"/>
            </a:endParaRPr>
          </a:p>
          <a:p>
            <a:pPr algn="ctr"/>
            <a:endParaRPr lang="en-US" altLang="ko-KR" sz="1100" dirty="0">
              <a:latin typeface="Calibri" panose="020F0502020204030204" pitchFamily="34" charset="0"/>
            </a:endParaRPr>
          </a:p>
          <a:p>
            <a:pPr algn="ctr"/>
            <a:endParaRPr lang="en-US" altLang="ko-KR" sz="1100" dirty="0">
              <a:latin typeface="Calibri" panose="020F0502020204030204" pitchFamily="34" charset="0"/>
            </a:endParaRPr>
          </a:p>
          <a:p>
            <a:pPr algn="ctr"/>
            <a:r>
              <a:rPr lang="en-US" altLang="ko-KR" sz="1100" dirty="0">
                <a:latin typeface="Calibri" panose="020F0502020204030204" pitchFamily="34" charset="0"/>
              </a:rPr>
              <a:t>COPYRIGHT 2020. THiRA-UTECH Co., Ltd. </a:t>
            </a:r>
          </a:p>
          <a:p>
            <a:pPr algn="ctr"/>
            <a:r>
              <a:rPr lang="en-US" altLang="ko-KR" sz="1100" dirty="0">
                <a:latin typeface="Calibri" panose="020F0502020204030204" pitchFamily="34" charset="0"/>
              </a:rPr>
              <a:t>All rights reserved.</a:t>
            </a:r>
            <a:endParaRPr lang="ko-KR" altLang="en-US" sz="1100" dirty="0">
              <a:latin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03" y="6552052"/>
            <a:ext cx="930696" cy="27605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auto">
          <a:xfrm>
            <a:off x="7313576" y="2243"/>
            <a:ext cx="2515040" cy="29062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6611" tIns="43306" rIns="86611" bIns="4330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66119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u="none" strike="noStrike" cap="none" normalizeH="0" baseline="0" dirty="0">
                <a:ln>
                  <a:noFill/>
                </a:ln>
                <a:solidFill>
                  <a:srgbClr val="9C8AB0"/>
                </a:solidFill>
                <a:effectLst/>
                <a:latin typeface="+mj-lt"/>
                <a:ea typeface="Adobe 고딕 Std B" panose="020B0800000000000000" pitchFamily="34" charset="-127"/>
              </a:rPr>
              <a:t>Beyond Technology</a:t>
            </a:r>
            <a:endParaRPr kumimoji="1" lang="ko-KR" altLang="en-US" sz="1300" b="1" u="none" strike="noStrike" cap="none" normalizeH="0" baseline="0" dirty="0">
              <a:ln>
                <a:noFill/>
              </a:ln>
              <a:solidFill>
                <a:srgbClr val="9C8AB0"/>
              </a:solidFill>
              <a:effectLst/>
              <a:latin typeface="+mj-lt"/>
              <a:ea typeface="Adobe 고딕 Std B" panose="020B08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132DF5-5F8D-4AA9-8063-3D8CCBCB5167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2F334F-FF96-4ED7-B08C-E476952B1304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EFF129-FECE-4710-BD92-1BA08AA24027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38A877-65E4-4048-8938-6650E6F0B4CE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950760-458E-4A7D-A8E2-314FA1166A99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FA6D69-2CB0-4321-96E0-53DD3E1E35AB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E1B34B5E-203A-4CB9-8A55-DABBD466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55" y="316732"/>
            <a:ext cx="7412054" cy="337972"/>
          </a:xfrm>
        </p:spPr>
        <p:txBody>
          <a:bodyPr/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182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-1" y="6508099"/>
            <a:ext cx="9904414" cy="351490"/>
            <a:chOff x="-1" y="6892167"/>
            <a:chExt cx="10396539" cy="372233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0" y="6892167"/>
              <a:ext cx="10396538" cy="372233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82702-1E37-4EE6-9D65-ED66EA042326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C4E4F3-6C2E-4B03-8268-1F34DAB2C9AA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589A23-0ECB-4BA6-871D-7E5E59AB6B01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67E1AB-A099-49FB-84D9-0EF2C46CBD17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AB638-A23C-4A55-A119-07A346115AEC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1950C-6F9E-4281-AB20-7323CE91A4AE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108637C-5902-4C78-97AD-1EC9CE68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7959" y="6614762"/>
            <a:ext cx="2228493" cy="179611"/>
          </a:xfrm>
          <a:prstGeom prst="rect">
            <a:avLst/>
          </a:prstGeom>
        </p:spPr>
        <p:txBody>
          <a:bodyPr vert="horz" lIns="87170" tIns="43585" rIns="87170" bIns="4358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840F-FCC9-4187-8F58-8B93D98D77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25B24-86F2-4BCF-9B61-A8529D29FDEA}"/>
              </a:ext>
            </a:extLst>
          </p:cNvPr>
          <p:cNvSpPr/>
          <p:nvPr userDrawn="1"/>
        </p:nvSpPr>
        <p:spPr bwMode="auto">
          <a:xfrm>
            <a:off x="7313576" y="2243"/>
            <a:ext cx="2515040" cy="29062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6611" tIns="43306" rIns="86611" bIns="4330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66119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u="none" strike="noStrike" cap="none" normalizeH="0" baseline="0" dirty="0">
                <a:ln>
                  <a:noFill/>
                </a:ln>
                <a:solidFill>
                  <a:srgbClr val="9C8AB0"/>
                </a:solidFill>
                <a:effectLst/>
                <a:latin typeface="+mj-lt"/>
                <a:ea typeface="Adobe 고딕 Std B" panose="020B0800000000000000" pitchFamily="34" charset="-127"/>
              </a:rPr>
              <a:t>Beyond Technology</a:t>
            </a:r>
            <a:endParaRPr kumimoji="1" lang="ko-KR" altLang="en-US" sz="1300" b="1" u="none" strike="noStrike" cap="none" normalizeH="0" baseline="0" dirty="0">
              <a:ln>
                <a:noFill/>
              </a:ln>
              <a:solidFill>
                <a:srgbClr val="9C8AB0"/>
              </a:solidFill>
              <a:effectLst/>
              <a:latin typeface="+mj-lt"/>
              <a:ea typeface="Adobe 고딕 Std B" panose="020B0800000000000000" pitchFamily="34" charset="-127"/>
            </a:endParaRPr>
          </a:p>
        </p:txBody>
      </p:sp>
      <p:sp>
        <p:nvSpPr>
          <p:cNvPr id="19" name="Text Box 84">
            <a:extLst>
              <a:ext uri="{FF2B5EF4-FFF2-40B4-BE49-F238E27FC236}">
                <a16:creationId xmlns:a16="http://schemas.microsoft.com/office/drawing/2014/main" id="{0FA484B2-4C30-423D-80E8-C0145B2662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4283075" cy="214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1pPr>
            <a:lvl2pPr marL="742950" indent="-28575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2pPr>
            <a:lvl3pPr marL="11430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3pPr>
            <a:lvl4pPr marL="16002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4pPr>
            <a:lvl5pPr marL="20574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Copyright © 2020  </a:t>
            </a:r>
            <a:r>
              <a:rPr lang="en-US" altLang="ko-KR" sz="800" dirty="0" err="1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THiRA</a:t>
            </a: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-UTECH Inc.  All rights reserved.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679945-EE71-4F54-A2D4-588BB2AB76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03" y="6552052"/>
            <a:ext cx="930696" cy="276050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BE3B9B21-C912-4F85-A0BF-829FABB6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55" y="316732"/>
            <a:ext cx="7412054" cy="337972"/>
          </a:xfrm>
        </p:spPr>
        <p:txBody>
          <a:bodyPr/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568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-1" y="6508099"/>
            <a:ext cx="9904414" cy="351490"/>
            <a:chOff x="-1" y="6892167"/>
            <a:chExt cx="10396539" cy="372233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0" y="6892167"/>
              <a:ext cx="10396538" cy="372233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82702-1E37-4EE6-9D65-ED66EA042326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C4E4F3-6C2E-4B03-8268-1F34DAB2C9AA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589A23-0ECB-4BA6-871D-7E5E59AB6B01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67E1AB-A099-49FB-84D9-0EF2C46CBD17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AB638-A23C-4A55-A119-07A346115AEC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1950C-6F9E-4281-AB20-7323CE91A4AE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108637C-5902-4C78-97AD-1EC9CE68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7959" y="6614762"/>
            <a:ext cx="2228493" cy="179611"/>
          </a:xfrm>
          <a:prstGeom prst="rect">
            <a:avLst/>
          </a:prstGeom>
        </p:spPr>
        <p:txBody>
          <a:bodyPr vert="horz" lIns="87170" tIns="43585" rIns="87170" bIns="4358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840F-FCC9-4187-8F58-8B93D98D77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084BA3-E68E-45EB-8047-E760CA277238}"/>
              </a:ext>
            </a:extLst>
          </p:cNvPr>
          <p:cNvSpPr/>
          <p:nvPr userDrawn="1"/>
        </p:nvSpPr>
        <p:spPr bwMode="auto">
          <a:xfrm>
            <a:off x="232913" y="1742536"/>
            <a:ext cx="9437297" cy="4685339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휴먼새내기체" pitchFamily="18" charset="-127"/>
              <a:ea typeface="휴먼새내기체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2AD044-3D45-4092-AE56-6AD8E2FDACB1}"/>
              </a:ext>
            </a:extLst>
          </p:cNvPr>
          <p:cNvSpPr/>
          <p:nvPr userDrawn="1"/>
        </p:nvSpPr>
        <p:spPr bwMode="auto">
          <a:xfrm>
            <a:off x="232913" y="962812"/>
            <a:ext cx="9437297" cy="576061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새내기체" pitchFamily="18" charset="-127"/>
              <a:ea typeface="휴먼새내기체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98DCAF-F24F-4696-BD9B-2D0CF549700D}"/>
              </a:ext>
            </a:extLst>
          </p:cNvPr>
          <p:cNvSpPr/>
          <p:nvPr userDrawn="1"/>
        </p:nvSpPr>
        <p:spPr bwMode="auto">
          <a:xfrm>
            <a:off x="250267" y="203688"/>
            <a:ext cx="9432212" cy="576061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새내기체" pitchFamily="18" charset="-127"/>
              <a:ea typeface="휴먼새내기체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25B24-86F2-4BCF-9B61-A8529D29FDEA}"/>
              </a:ext>
            </a:extLst>
          </p:cNvPr>
          <p:cNvSpPr/>
          <p:nvPr userDrawn="1"/>
        </p:nvSpPr>
        <p:spPr bwMode="auto">
          <a:xfrm>
            <a:off x="7313576" y="2243"/>
            <a:ext cx="2515040" cy="29062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6611" tIns="43306" rIns="86611" bIns="4330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66119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u="none" strike="noStrike" cap="none" normalizeH="0" baseline="0" dirty="0">
                <a:ln>
                  <a:noFill/>
                </a:ln>
                <a:solidFill>
                  <a:srgbClr val="9C8AB0"/>
                </a:solidFill>
                <a:effectLst/>
                <a:latin typeface="+mj-lt"/>
                <a:ea typeface="Adobe 고딕 Std B" panose="020B0800000000000000" pitchFamily="34" charset="-127"/>
              </a:rPr>
              <a:t>Beyond Technology</a:t>
            </a:r>
            <a:endParaRPr kumimoji="1" lang="ko-KR" altLang="en-US" sz="1300" b="1" u="none" strike="noStrike" cap="none" normalizeH="0" baseline="0" dirty="0">
              <a:ln>
                <a:noFill/>
              </a:ln>
              <a:solidFill>
                <a:srgbClr val="9C8AB0"/>
              </a:solidFill>
              <a:effectLst/>
              <a:latin typeface="+mj-lt"/>
              <a:ea typeface="Adobe 고딕 Std B" panose="020B0800000000000000" pitchFamily="34" charset="-127"/>
            </a:endParaRPr>
          </a:p>
        </p:txBody>
      </p:sp>
      <p:sp>
        <p:nvSpPr>
          <p:cNvPr id="19" name="Text Box 84">
            <a:extLst>
              <a:ext uri="{FF2B5EF4-FFF2-40B4-BE49-F238E27FC236}">
                <a16:creationId xmlns:a16="http://schemas.microsoft.com/office/drawing/2014/main" id="{0FA484B2-4C30-423D-80E8-C0145B2662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4283075" cy="214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1pPr>
            <a:lvl2pPr marL="742950" indent="-28575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2pPr>
            <a:lvl3pPr marL="11430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3pPr>
            <a:lvl4pPr marL="16002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4pPr>
            <a:lvl5pPr marL="20574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Copyright © 2020  </a:t>
            </a:r>
            <a:r>
              <a:rPr lang="en-US" altLang="ko-KR" sz="800" dirty="0" err="1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THiRA</a:t>
            </a: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-UTECH Inc.  All rights reserved.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679945-EE71-4F54-A2D4-588BB2AB76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03" y="6552052"/>
            <a:ext cx="930696" cy="276050"/>
          </a:xfrm>
          <a:prstGeom prst="rect">
            <a:avLst/>
          </a:prstGeom>
        </p:spPr>
      </p:pic>
      <p:sp>
        <p:nvSpPr>
          <p:cNvPr id="25" name="제목 3">
            <a:extLst>
              <a:ext uri="{FF2B5EF4-FFF2-40B4-BE49-F238E27FC236}">
                <a16:creationId xmlns:a16="http://schemas.microsoft.com/office/drawing/2014/main" id="{02AE7A44-714C-459B-B599-A9DCE033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55" y="316732"/>
            <a:ext cx="7412054" cy="337972"/>
          </a:xfrm>
        </p:spPr>
        <p:txBody>
          <a:bodyPr/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6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-1" y="6508099"/>
            <a:ext cx="9904414" cy="351490"/>
            <a:chOff x="-1" y="6892167"/>
            <a:chExt cx="10396539" cy="372233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0" y="6892167"/>
              <a:ext cx="10396538" cy="372233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82702-1E37-4EE6-9D65-ED66EA042326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C4E4F3-6C2E-4B03-8268-1F34DAB2C9AA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589A23-0ECB-4BA6-871D-7E5E59AB6B01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67E1AB-A099-49FB-84D9-0EF2C46CBD17}"/>
              </a:ext>
            </a:extLst>
          </p:cNvPr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AB638-A23C-4A55-A119-07A346115AEC}"/>
              </a:ext>
            </a:extLst>
          </p:cNvPr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1950C-6F9E-4281-AB20-7323CE91A4AE}"/>
              </a:ext>
            </a:extLst>
          </p:cNvPr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108637C-5902-4C78-97AD-1EC9CE68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7959" y="6614762"/>
            <a:ext cx="2228493" cy="179611"/>
          </a:xfrm>
          <a:prstGeom prst="rect">
            <a:avLst/>
          </a:prstGeom>
        </p:spPr>
        <p:txBody>
          <a:bodyPr vert="horz" lIns="87170" tIns="43585" rIns="87170" bIns="4358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840F-FCC9-4187-8F58-8B93D98D77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25B24-86F2-4BCF-9B61-A8529D29FDEA}"/>
              </a:ext>
            </a:extLst>
          </p:cNvPr>
          <p:cNvSpPr/>
          <p:nvPr userDrawn="1"/>
        </p:nvSpPr>
        <p:spPr bwMode="auto">
          <a:xfrm>
            <a:off x="7313576" y="2243"/>
            <a:ext cx="2515040" cy="29062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6611" tIns="43306" rIns="86611" bIns="4330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66119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u="none" strike="noStrike" cap="none" normalizeH="0" baseline="0" dirty="0">
                <a:ln>
                  <a:noFill/>
                </a:ln>
                <a:solidFill>
                  <a:srgbClr val="9C8AB0"/>
                </a:solidFill>
                <a:effectLst/>
                <a:latin typeface="+mj-lt"/>
                <a:ea typeface="Adobe 고딕 Std B" panose="020B0800000000000000" pitchFamily="34" charset="-127"/>
              </a:rPr>
              <a:t>Beyond Technology</a:t>
            </a:r>
            <a:endParaRPr kumimoji="1" lang="ko-KR" altLang="en-US" sz="1300" b="1" u="none" strike="noStrike" cap="none" normalizeH="0" baseline="0" dirty="0">
              <a:ln>
                <a:noFill/>
              </a:ln>
              <a:solidFill>
                <a:srgbClr val="9C8AB0"/>
              </a:solidFill>
              <a:effectLst/>
              <a:latin typeface="+mj-lt"/>
              <a:ea typeface="Adobe 고딕 Std B" panose="020B0800000000000000" pitchFamily="34" charset="-127"/>
            </a:endParaRPr>
          </a:p>
        </p:txBody>
      </p:sp>
      <p:sp>
        <p:nvSpPr>
          <p:cNvPr id="20" name="Text Box 84">
            <a:extLst>
              <a:ext uri="{FF2B5EF4-FFF2-40B4-BE49-F238E27FC236}">
                <a16:creationId xmlns:a16="http://schemas.microsoft.com/office/drawing/2014/main" id="{7388D716-62AC-4EC6-A6E9-17E4E1DA9F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4283075" cy="214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1pPr>
            <a:lvl2pPr marL="742950" indent="-28575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2pPr>
            <a:lvl3pPr marL="11430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3pPr>
            <a:lvl4pPr marL="16002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4pPr>
            <a:lvl5pPr marL="20574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Copyright © 2020  </a:t>
            </a:r>
            <a:r>
              <a:rPr lang="en-US" altLang="ko-KR" sz="800" dirty="0" err="1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THiRA</a:t>
            </a: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-UTECH Inc.  All rights reserved.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86FAF0E-9AC4-4D5F-B190-A5DAB0B12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03" y="6552052"/>
            <a:ext cx="930696" cy="276050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A7216C38-F88A-4367-B172-B8445E9E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55" y="316732"/>
            <a:ext cx="7412054" cy="337972"/>
          </a:xfrm>
        </p:spPr>
        <p:txBody>
          <a:bodyPr/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29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1"/>
            <a:ext cx="9904413" cy="832398"/>
          </a:xfrm>
          <a:prstGeom prst="rect">
            <a:avLst/>
          </a:prstGeom>
          <a:solidFill>
            <a:srgbClr val="F6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-1" y="6508099"/>
            <a:ext cx="9904414" cy="351490"/>
            <a:chOff x="-1" y="6892167"/>
            <a:chExt cx="10396539" cy="37223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0" y="6892167"/>
              <a:ext cx="10396538" cy="372233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57" name="제목 1"/>
          <p:cNvSpPr>
            <a:spLocks noGrp="1"/>
          </p:cNvSpPr>
          <p:nvPr>
            <p:ph type="title" hasCustomPrompt="1"/>
          </p:nvPr>
        </p:nvSpPr>
        <p:spPr>
          <a:xfrm>
            <a:off x="-1" y="266457"/>
            <a:ext cx="9904414" cy="429260"/>
          </a:xfrm>
        </p:spPr>
        <p:txBody>
          <a:bodyPr lIns="514782" anchor="ctr">
            <a:noAutofit/>
          </a:bodyPr>
          <a:lstStyle>
            <a:lvl1pPr marL="850510" indent="0" algn="l">
              <a:defRPr kumimoji="1" lang="ko-KR" altLang="en-US" sz="3400" b="1" kern="0" baseline="0" dirty="0">
                <a:solidFill>
                  <a:srgbClr val="5B4A6E"/>
                </a:solidFill>
                <a:latin typeface="+mn-ea"/>
                <a:ea typeface="+mn-ea"/>
              </a:defRPr>
            </a:lvl1pPr>
          </a:lstStyle>
          <a:p>
            <a:pPr marL="0" lvl="0" defTabSz="866119" eaLnBrk="0" fontAlgn="base" hangingPunct="0">
              <a:spcAft>
                <a:spcPct val="0"/>
              </a:spcAft>
            </a:pPr>
            <a:r>
              <a:rPr lang="en-US" altLang="ko-KR" dirty="0"/>
              <a:t>SAMPLE TEXT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19" name="직사각형 18"/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-1" y="6508099"/>
            <a:ext cx="9904414" cy="351490"/>
            <a:chOff x="-1" y="6892167"/>
            <a:chExt cx="10396539" cy="372233"/>
          </a:xfrm>
        </p:grpSpPr>
        <p:sp>
          <p:nvSpPr>
            <p:cNvPr id="21" name="직사각형 20"/>
            <p:cNvSpPr/>
            <p:nvPr userDrawn="1"/>
          </p:nvSpPr>
          <p:spPr>
            <a:xfrm>
              <a:off x="0" y="6892167"/>
              <a:ext cx="10396538" cy="372233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24" name="직사각형 23"/>
          <p:cNvSpPr/>
          <p:nvPr userDrawn="1"/>
        </p:nvSpPr>
        <p:spPr>
          <a:xfrm>
            <a:off x="0" y="782882"/>
            <a:ext cx="9904413" cy="57020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25" name="직사각형 24"/>
          <p:cNvSpPr/>
          <p:nvPr userDrawn="1"/>
        </p:nvSpPr>
        <p:spPr>
          <a:xfrm>
            <a:off x="0" y="775678"/>
            <a:ext cx="6173267" cy="57020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sp>
        <p:nvSpPr>
          <p:cNvPr id="26" name="직사각형 25"/>
          <p:cNvSpPr/>
          <p:nvPr userDrawn="1"/>
        </p:nvSpPr>
        <p:spPr>
          <a:xfrm>
            <a:off x="117090" y="775379"/>
            <a:ext cx="1714796" cy="57020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 sz="190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DD2825-5347-4B94-BB25-E9A5C8954C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35"/>
          <a:stretch/>
        </p:blipFill>
        <p:spPr>
          <a:xfrm>
            <a:off x="0" y="831986"/>
            <a:ext cx="9904413" cy="567611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DBD9F2-CE8E-4F63-A8FC-895137CE3C19}"/>
              </a:ext>
            </a:extLst>
          </p:cNvPr>
          <p:cNvSpPr/>
          <p:nvPr userDrawn="1"/>
        </p:nvSpPr>
        <p:spPr bwMode="auto">
          <a:xfrm>
            <a:off x="7313576" y="2243"/>
            <a:ext cx="2515040" cy="29062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6611" tIns="43306" rIns="86611" bIns="4330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866119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u="none" strike="noStrike" cap="none" normalizeH="0" baseline="0" dirty="0">
                <a:ln>
                  <a:noFill/>
                </a:ln>
                <a:solidFill>
                  <a:srgbClr val="9C8AB0"/>
                </a:solidFill>
                <a:effectLst/>
                <a:latin typeface="+mj-lt"/>
                <a:ea typeface="Adobe 고딕 Std B" panose="020B0800000000000000" pitchFamily="34" charset="-127"/>
              </a:rPr>
              <a:t>Beyond Technology</a:t>
            </a:r>
            <a:endParaRPr kumimoji="1" lang="ko-KR" altLang="en-US" sz="1300" b="1" u="none" strike="noStrike" cap="none" normalizeH="0" baseline="0" dirty="0">
              <a:ln>
                <a:noFill/>
              </a:ln>
              <a:solidFill>
                <a:srgbClr val="9C8AB0"/>
              </a:solidFill>
              <a:effectLst/>
              <a:latin typeface="+mj-lt"/>
              <a:ea typeface="Adobe 고딕 Std B" panose="020B0800000000000000" pitchFamily="34" charset="-127"/>
            </a:endParaRPr>
          </a:p>
        </p:txBody>
      </p:sp>
      <p:sp>
        <p:nvSpPr>
          <p:cNvPr id="30" name="Text Box 84">
            <a:extLst>
              <a:ext uri="{FF2B5EF4-FFF2-40B4-BE49-F238E27FC236}">
                <a16:creationId xmlns:a16="http://schemas.microsoft.com/office/drawing/2014/main" id="{03018E92-9D67-4637-86EF-94FF44556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4283075" cy="214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1pPr>
            <a:lvl2pPr marL="742950" indent="-28575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2pPr>
            <a:lvl3pPr marL="11430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3pPr>
            <a:lvl4pPr marL="16002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4pPr>
            <a:lvl5pPr marL="2057400" indent="-228600" algn="ctr">
              <a:lnSpc>
                <a:spcPct val="110000"/>
              </a:lnSpc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HY울릉도M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Copyright © 2020  </a:t>
            </a:r>
            <a:r>
              <a:rPr lang="en-US" altLang="ko-KR" sz="800" dirty="0" err="1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THiRA</a:t>
            </a:r>
            <a:r>
              <a:rPr lang="en-US" altLang="ko-KR" sz="800" dirty="0">
                <a:solidFill>
                  <a:srgbClr val="A6A6A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-UTECH Inc.  All rights reserved.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DCEA941-BBEF-4F84-94A7-936CE111F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03" y="6552052"/>
            <a:ext cx="930696" cy="2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9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8B1296-5A26-4857-824D-513CEA24076E}"/>
              </a:ext>
            </a:extLst>
          </p:cNvPr>
          <p:cNvGrpSpPr/>
          <p:nvPr userDrawn="1"/>
        </p:nvGrpSpPr>
        <p:grpSpPr>
          <a:xfrm>
            <a:off x="-1" y="3504656"/>
            <a:ext cx="9906001" cy="3353344"/>
            <a:chOff x="-1" y="6892167"/>
            <a:chExt cx="10396539" cy="355206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119586-250B-42C9-876D-374DD3D2B355}"/>
                </a:ext>
              </a:extLst>
            </p:cNvPr>
            <p:cNvSpPr/>
            <p:nvPr userDrawn="1"/>
          </p:nvSpPr>
          <p:spPr>
            <a:xfrm>
              <a:off x="0" y="6892167"/>
              <a:ext cx="10396538" cy="3552061"/>
            </a:xfrm>
            <a:prstGeom prst="rect">
              <a:avLst/>
            </a:prstGeom>
            <a:solidFill>
              <a:srgbClr val="EA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4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2C5CA4-388C-4806-A367-194CD03B9507}"/>
                </a:ext>
              </a:extLst>
            </p:cNvPr>
            <p:cNvSpPr/>
            <p:nvPr userDrawn="1"/>
          </p:nvSpPr>
          <p:spPr>
            <a:xfrm>
              <a:off x="-1" y="6895982"/>
              <a:ext cx="10396539" cy="14400"/>
            </a:xfrm>
            <a:prstGeom prst="rect">
              <a:avLst/>
            </a:prstGeom>
            <a:solidFill>
              <a:srgbClr val="EC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4"/>
            </a:p>
          </p:txBody>
        </p:sp>
      </p:grpSp>
      <p:sp>
        <p:nvSpPr>
          <p:cNvPr id="21" name="제목 18">
            <a:extLst>
              <a:ext uri="{FF2B5EF4-FFF2-40B4-BE49-F238E27FC236}">
                <a16:creationId xmlns:a16="http://schemas.microsoft.com/office/drawing/2014/main" id="{24E341D2-466F-486B-A29C-A180BF3D9E47}"/>
              </a:ext>
            </a:extLst>
          </p:cNvPr>
          <p:cNvSpPr txBox="1">
            <a:spLocks/>
          </p:cNvSpPr>
          <p:nvPr userDrawn="1"/>
        </p:nvSpPr>
        <p:spPr>
          <a:xfrm>
            <a:off x="655249" y="1978269"/>
            <a:ext cx="8595503" cy="9213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Century Gothic" pitchFamily="34" charset="0"/>
                <a:ea typeface="HY견고딕" pitchFamily="18" charset="-127"/>
              </a:defRPr>
            </a:lvl9pPr>
          </a:lstStyle>
          <a:p>
            <a:pPr algn="ctr"/>
            <a:r>
              <a:rPr lang="en-US" altLang="ko-KR" sz="13029" kern="0">
                <a:solidFill>
                  <a:srgbClr val="5B4A6E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Thank you!</a:t>
            </a:r>
            <a:endParaRPr lang="ko-KR" altLang="en-US" sz="10857" kern="0">
              <a:solidFill>
                <a:srgbClr val="5B4A6E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89943-C916-4AF1-9325-8EF929FA8744}"/>
              </a:ext>
            </a:extLst>
          </p:cNvPr>
          <p:cNvSpPr txBox="1"/>
          <p:nvPr userDrawn="1"/>
        </p:nvSpPr>
        <p:spPr bwMode="auto">
          <a:xfrm>
            <a:off x="7741474" y="6618210"/>
            <a:ext cx="2060157" cy="1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5070" tIns="47537" rIns="95070" bIns="47537">
            <a:noAutofit/>
          </a:bodyPr>
          <a:lstStyle>
            <a:lvl1pPr marL="171450" indent="-17145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1pPr>
            <a:lvl2pPr marL="742950" indent="-28575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2pPr>
            <a:lvl3pPr marL="1143000" indent="-22860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3pPr>
            <a:lvl4pPr marL="1600200" indent="-22860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4pPr>
            <a:lvl5pPr marL="2057400" indent="-22860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9pPr>
          </a:lstStyle>
          <a:p>
            <a:pPr marL="0" indent="0"/>
            <a:r>
              <a:rPr lang="en-US" altLang="ko-KR" sz="661" b="0" i="1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Copyright 2020. </a:t>
            </a:r>
            <a:r>
              <a:rPr lang="en-US" altLang="ko-KR" sz="661" b="0" i="1" dirty="0" err="1">
                <a:solidFill>
                  <a:schemeClr val="bg1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THiRA</a:t>
            </a:r>
            <a:r>
              <a:rPr lang="en-US" altLang="ko-KR" sz="661" b="0" i="1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-UTECH all rights reserved.</a:t>
            </a:r>
            <a:endParaRPr lang="ko-KR" altLang="en-US" sz="661" b="0" i="1" dirty="0">
              <a:solidFill>
                <a:schemeClr val="bg1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921D244-65A0-4A20-805A-1FCBE7FF3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34" y="4945505"/>
            <a:ext cx="2454321" cy="47463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0A994D-F1C6-4190-8A04-DE0966B579DF}"/>
              </a:ext>
            </a:extLst>
          </p:cNvPr>
          <p:cNvSpPr/>
          <p:nvPr userDrawn="1"/>
        </p:nvSpPr>
        <p:spPr>
          <a:xfrm>
            <a:off x="0" y="3518430"/>
            <a:ext cx="9906000" cy="351409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4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050A1D-0F26-48D3-B7D9-F6F5A6E58A25}"/>
              </a:ext>
            </a:extLst>
          </p:cNvPr>
          <p:cNvSpPr txBox="1"/>
          <p:nvPr userDrawn="1"/>
        </p:nvSpPr>
        <p:spPr bwMode="auto">
          <a:xfrm>
            <a:off x="1579661" y="3559892"/>
            <a:ext cx="6961905" cy="29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5070" tIns="47537" rIns="95070" bIns="47537">
            <a:noAutofit/>
          </a:bodyPr>
          <a:lstStyle>
            <a:lvl1pPr marL="171450" indent="-17145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1pPr>
            <a:lvl2pPr marL="742950" indent="-28575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2pPr>
            <a:lvl3pPr marL="1143000" indent="-22860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3pPr>
            <a:lvl4pPr marL="1600200" indent="-22860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4pPr>
            <a:lvl5pPr marL="2057400" indent="-228600" defTabSz="623888"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Century Gothic" panose="020B0502020202020204" pitchFamily="34" charset="0"/>
                <a:ea typeface="굴림" panose="020B0600000101010101" pitchFamily="50" charset="-127"/>
              </a:defRPr>
            </a:lvl9pPr>
          </a:lstStyle>
          <a:p>
            <a:pPr marL="0" indent="0" algn="ctr"/>
            <a:r>
              <a:rPr lang="en-US" altLang="ko-KR" sz="1322" b="1" i="1">
                <a:solidFill>
                  <a:srgbClr val="CBC1D5"/>
                </a:solidFill>
                <a:latin typeface="+mn-ea"/>
                <a:ea typeface="+mn-ea"/>
              </a:rPr>
              <a:t>Intelligent and Professional</a:t>
            </a:r>
            <a:r>
              <a:rPr lang="en-US" altLang="ko-KR" sz="1322" b="1" i="1" baseline="0">
                <a:solidFill>
                  <a:srgbClr val="CBC1D5"/>
                </a:solidFill>
                <a:latin typeface="+mn-ea"/>
                <a:ea typeface="+mn-ea"/>
              </a:rPr>
              <a:t> Smart Manufacturing Solution Provider</a:t>
            </a:r>
            <a:endParaRPr lang="ko-KR" altLang="en-US" sz="1322" b="1" i="1">
              <a:solidFill>
                <a:srgbClr val="CBC1D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4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D223DA-3524-4E96-99F3-4D61208AFF00}"/>
              </a:ext>
            </a:extLst>
          </p:cNvPr>
          <p:cNvSpPr/>
          <p:nvPr userDrawn="1"/>
        </p:nvSpPr>
        <p:spPr>
          <a:xfrm>
            <a:off x="0" y="0"/>
            <a:ext cx="9904413" cy="6859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35994" rIns="0" bIns="35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80894" eaLnBrk="0" latinLnBrk="0" hangingPunct="0">
              <a:lnSpc>
                <a:spcPct val="120000"/>
              </a:lnSpc>
            </a:pPr>
            <a:r>
              <a:rPr lang="en-US" altLang="ko-KR" sz="3599" b="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END OF DOCUMENT</a:t>
            </a:r>
            <a:endParaRPr lang="ko-KR" altLang="en-US" sz="3599" b="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07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메인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1" y="1855443"/>
            <a:ext cx="9872448" cy="23139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  <a:alpha val="0"/>
                </a:schemeClr>
              </a:gs>
              <a:gs pos="33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FFEC3-F22F-4460-9B5A-527219B10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" b="4290"/>
          <a:stretch/>
        </p:blipFill>
        <p:spPr>
          <a:xfrm>
            <a:off x="0" y="1"/>
            <a:ext cx="9904413" cy="6859588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1" y="1855443"/>
            <a:ext cx="9872448" cy="23139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  <a:alpha val="0"/>
                </a:schemeClr>
              </a:gs>
              <a:gs pos="4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170" tIns="43585" rIns="87170" bIns="43585"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98165"/>
            <a:ext cx="9904413" cy="26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929" y="365212"/>
            <a:ext cx="8542556" cy="1325870"/>
          </a:xfrm>
          <a:prstGeom prst="rect">
            <a:avLst/>
          </a:prstGeom>
        </p:spPr>
        <p:txBody>
          <a:bodyPr vert="horz" lIns="87170" tIns="43585" rIns="87170" bIns="435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929" y="1826049"/>
            <a:ext cx="8542556" cy="4352345"/>
          </a:xfrm>
          <a:prstGeom prst="rect">
            <a:avLst/>
          </a:prstGeom>
        </p:spPr>
        <p:txBody>
          <a:bodyPr vert="horz" lIns="87170" tIns="43585" rIns="87170" bIns="435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7959" y="6456815"/>
            <a:ext cx="2228493" cy="365210"/>
          </a:xfrm>
          <a:prstGeom prst="rect">
            <a:avLst/>
          </a:prstGeom>
        </p:spPr>
        <p:txBody>
          <a:bodyPr vert="horz" lIns="87170" tIns="43585" rIns="87170" bIns="4358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840F-FCC9-4187-8F58-8B93D98D7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7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8" r:id="rId2"/>
    <p:sldLayoutId id="2147483659" r:id="rId3"/>
    <p:sldLayoutId id="2147483668" r:id="rId4"/>
    <p:sldLayoutId id="2147483667" r:id="rId5"/>
    <p:sldLayoutId id="2147483660" r:id="rId6"/>
    <p:sldLayoutId id="2147483664" r:id="rId7"/>
    <p:sldLayoutId id="2147483670" r:id="rId8"/>
    <p:sldLayoutId id="2147483666" r:id="rId9"/>
    <p:sldLayoutId id="2147483672" r:id="rId10"/>
    <p:sldLayoutId id="2147483673" r:id="rId11"/>
  </p:sldLayoutIdLst>
  <p:hf hdr="0" ftr="0" dt="0"/>
  <p:txStyles>
    <p:titleStyle>
      <a:lvl1pPr algn="l" defTabSz="91748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370" indent="-229370" algn="l" defTabSz="917480" rtl="0" eaLnBrk="1" latinLnBrk="1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8110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6849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5589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329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23069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809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40548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99288" indent="-229370" algn="l" defTabSz="917480" rtl="0" eaLnBrk="1" latinLnBrk="1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8739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480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219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4960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3699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2438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11179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9918" algn="l" defTabSz="91748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>
            <a:extLst>
              <a:ext uri="{FF2B5EF4-FFF2-40B4-BE49-F238E27FC236}">
                <a16:creationId xmlns:a16="http://schemas.microsoft.com/office/drawing/2014/main" id="{B3786C63-615E-4923-B43D-9EA42CC6A729}"/>
              </a:ext>
            </a:extLst>
          </p:cNvPr>
          <p:cNvSpPr txBox="1">
            <a:spLocks/>
          </p:cNvSpPr>
          <p:nvPr/>
        </p:nvSpPr>
        <p:spPr>
          <a:xfrm>
            <a:off x="956746" y="1886989"/>
            <a:ext cx="8559239" cy="1218821"/>
          </a:xfrm>
          <a:prstGeom prst="rect">
            <a:avLst/>
          </a:prstGeom>
        </p:spPr>
        <p:txBody>
          <a:bodyPr vert="horz" lIns="87136" tIns="43568" rIns="87136" bIns="43568" rtlCol="0" anchor="ctr">
            <a:noAutofit/>
          </a:bodyPr>
          <a:lstStyle>
            <a:lvl1pPr algn="r" defTabSz="96242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180" b="1" kern="1200" baseline="0">
                <a:solidFill>
                  <a:srgbClr val="5B4A6E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설계서</a:t>
            </a:r>
            <a:endParaRPr lang="en-US" altLang="ko-KR" sz="18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제주도 </a:t>
            </a:r>
            <a:r>
              <a:rPr lang="ko-KR" altLang="en-US" sz="18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핫플레이스</a:t>
            </a:r>
            <a:r>
              <a:rPr lang="ko-KR" altLang="en-US" sz="1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 추천 사이트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61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44E49F-5F94-4D4C-9EA9-532F0A8C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26630"/>
              </p:ext>
            </p:extLst>
          </p:nvPr>
        </p:nvGraphicFramePr>
        <p:xfrm>
          <a:off x="350015" y="1004245"/>
          <a:ext cx="9327394" cy="587602"/>
        </p:xfrm>
        <a:graphic>
          <a:graphicData uri="http://schemas.openxmlformats.org/drawingml/2006/table">
            <a:tbl>
              <a:tblPr/>
              <a:tblGrid>
                <a:gridCol w="1105373">
                  <a:extLst>
                    <a:ext uri="{9D8B030D-6E8A-4147-A177-3AD203B41FA5}">
                      <a16:colId xmlns:a16="http://schemas.microsoft.com/office/drawing/2014/main" val="756604242"/>
                    </a:ext>
                  </a:extLst>
                </a:gridCol>
                <a:gridCol w="906812">
                  <a:extLst>
                    <a:ext uri="{9D8B030D-6E8A-4147-A177-3AD203B41FA5}">
                      <a16:colId xmlns:a16="http://schemas.microsoft.com/office/drawing/2014/main" val="3738537285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803893200"/>
                    </a:ext>
                  </a:extLst>
                </a:gridCol>
                <a:gridCol w="4167293">
                  <a:extLst>
                    <a:ext uri="{9D8B030D-6E8A-4147-A177-3AD203B41FA5}">
                      <a16:colId xmlns:a16="http://schemas.microsoft.com/office/drawing/2014/main" val="3487934384"/>
                    </a:ext>
                  </a:extLst>
                </a:gridCol>
                <a:gridCol w="934683">
                  <a:extLst>
                    <a:ext uri="{9D8B030D-6E8A-4147-A177-3AD203B41FA5}">
                      <a16:colId xmlns:a16="http://schemas.microsoft.com/office/drawing/2014/main" val="3912349900"/>
                    </a:ext>
                  </a:extLst>
                </a:gridCol>
                <a:gridCol w="1214166">
                  <a:extLst>
                    <a:ext uri="{9D8B030D-6E8A-4147-A177-3AD203B41FA5}">
                      <a16:colId xmlns:a16="http://schemas.microsoft.com/office/drawing/2014/main" val="2208685973"/>
                    </a:ext>
                  </a:extLst>
                </a:gridCol>
              </a:tblGrid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 명 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제주도 지도만 보임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2022.01.11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34205"/>
                  </a:ext>
                </a:extLst>
              </a:tr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마우스 커서 올리기 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=&gt;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제주도 지도만 보임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901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9F93EC-A099-413F-9B16-55929049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80042"/>
              </p:ext>
            </p:extLst>
          </p:nvPr>
        </p:nvGraphicFramePr>
        <p:xfrm>
          <a:off x="355918" y="1659895"/>
          <a:ext cx="9321491" cy="4817273"/>
        </p:xfrm>
        <a:graphic>
          <a:graphicData uri="http://schemas.openxmlformats.org/drawingml/2006/table">
            <a:tbl>
              <a:tblPr/>
              <a:tblGrid>
                <a:gridCol w="9321491">
                  <a:extLst>
                    <a:ext uri="{9D8B030D-6E8A-4147-A177-3AD203B41FA5}">
                      <a16:colId xmlns:a16="http://schemas.microsoft.com/office/drawing/2014/main" val="3735123334"/>
                    </a:ext>
                  </a:extLst>
                </a:gridCol>
              </a:tblGrid>
              <a:tr h="15708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7664" marR="7664" marT="7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98826"/>
                  </a:ext>
                </a:extLst>
              </a:tr>
              <a:tr h="46572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64" marR="7664" marT="76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6487"/>
                  </a:ext>
                </a:extLst>
              </a:tr>
            </a:tbl>
          </a:graphicData>
        </a:graphic>
      </p:graphicFrame>
      <p:sp>
        <p:nvSpPr>
          <p:cNvPr id="188" name="부제목 2">
            <a:extLst>
              <a:ext uri="{FF2B5EF4-FFF2-40B4-BE49-F238E27FC236}">
                <a16:creationId xmlns:a16="http://schemas.microsoft.com/office/drawing/2014/main" id="{6A048182-E5D2-48E5-AB37-3B6E1FAD85AD}"/>
              </a:ext>
            </a:extLst>
          </p:cNvPr>
          <p:cNvSpPr txBox="1">
            <a:spLocks/>
          </p:cNvSpPr>
          <p:nvPr/>
        </p:nvSpPr>
        <p:spPr>
          <a:xfrm>
            <a:off x="266370" y="224055"/>
            <a:ext cx="5527424" cy="414894"/>
          </a:xfrm>
          <a:prstGeom prst="rect">
            <a:avLst/>
          </a:prstGeom>
        </p:spPr>
        <p:txBody>
          <a:bodyPr vert="horz" lIns="67988" tIns="33994" rIns="67988" bIns="33994" rtlCol="0" anchor="ctr">
            <a:noAutofit/>
          </a:bodyPr>
          <a:lstStyle>
            <a:lvl1pPr marL="0" indent="0" algn="r" defTabSz="968624" rtl="0" eaLnBrk="1" latinLnBrk="1" hangingPunct="1">
              <a:lnSpc>
                <a:spcPct val="9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400" kern="1200">
                <a:solidFill>
                  <a:srgbClr val="5B4A6E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ko-KR" sz="2000" b="1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기능별 화면 설계 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946E0FA4-0CC4-4390-911B-C19C75BA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0" y="660935"/>
            <a:ext cx="9416942" cy="3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 b="1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3592458-0FDA-4D5C-8A8E-2C7D2678D63E}"/>
              </a:ext>
            </a:extLst>
          </p:cNvPr>
          <p:cNvGrpSpPr/>
          <p:nvPr/>
        </p:nvGrpSpPr>
        <p:grpSpPr>
          <a:xfrm flipV="1">
            <a:off x="467326" y="6175406"/>
            <a:ext cx="9064235" cy="278514"/>
            <a:chOff x="434516" y="5715000"/>
            <a:chExt cx="7221580" cy="362798"/>
          </a:xfrm>
          <a:solidFill>
            <a:schemeClr val="bg2"/>
          </a:solidFill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294627D-EDA5-4AB8-AD34-DE1E75EE124E}"/>
                </a:ext>
              </a:extLst>
            </p:cNvPr>
            <p:cNvGrpSpPr/>
            <p:nvPr/>
          </p:nvGrpSpPr>
          <p:grpSpPr>
            <a:xfrm rot="10800000">
              <a:off x="434516" y="571500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140" name="화살표: 갈매기형 수장 139">
                <a:extLst>
                  <a:ext uri="{FF2B5EF4-FFF2-40B4-BE49-F238E27FC236}">
                    <a16:creationId xmlns:a16="http://schemas.microsoft.com/office/drawing/2014/main" id="{9A54D705-7407-40B7-B89C-123FC3488117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2" name="화살표: 갈매기형 수장 141">
                <a:extLst>
                  <a:ext uri="{FF2B5EF4-FFF2-40B4-BE49-F238E27FC236}">
                    <a16:creationId xmlns:a16="http://schemas.microsoft.com/office/drawing/2014/main" id="{28B3C4D5-F4F8-4468-806F-5149505637E9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3" name="화살표: 갈매기형 수장 142">
                <a:extLst>
                  <a:ext uri="{FF2B5EF4-FFF2-40B4-BE49-F238E27FC236}">
                    <a16:creationId xmlns:a16="http://schemas.microsoft.com/office/drawing/2014/main" id="{29C380DD-1368-48D4-AD41-3AD9532D40AF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8" name="화살표: 갈매기형 수장 147">
                <a:extLst>
                  <a:ext uri="{FF2B5EF4-FFF2-40B4-BE49-F238E27FC236}">
                    <a16:creationId xmlns:a16="http://schemas.microsoft.com/office/drawing/2014/main" id="{2995B58C-29F4-41CE-9404-322F2007A04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9" name="화살표: 갈매기형 수장 148">
                <a:extLst>
                  <a:ext uri="{FF2B5EF4-FFF2-40B4-BE49-F238E27FC236}">
                    <a16:creationId xmlns:a16="http://schemas.microsoft.com/office/drawing/2014/main" id="{F5D0DEB4-8A2E-4F2C-96CB-A4CBC0D76DBB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CFAC076-8A3A-4FD7-ACB9-8E95A22528C8}"/>
                </a:ext>
              </a:extLst>
            </p:cNvPr>
            <p:cNvGrpSpPr/>
            <p:nvPr/>
          </p:nvGrpSpPr>
          <p:grpSpPr>
            <a:xfrm rot="10800000">
              <a:off x="2837557" y="5723415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116" name="화살표: 갈매기형 수장 115">
                <a:extLst>
                  <a:ext uri="{FF2B5EF4-FFF2-40B4-BE49-F238E27FC236}">
                    <a16:creationId xmlns:a16="http://schemas.microsoft.com/office/drawing/2014/main" id="{E310EC14-0250-499F-93BB-3E5CE7E5E6D8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1" name="화살표: 갈매기형 수장 120">
                <a:extLst>
                  <a:ext uri="{FF2B5EF4-FFF2-40B4-BE49-F238E27FC236}">
                    <a16:creationId xmlns:a16="http://schemas.microsoft.com/office/drawing/2014/main" id="{9858D8E4-4F0B-42E9-8E75-55B4C2DAE47E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0" name="화살표: 갈매기형 수장 129">
                <a:extLst>
                  <a:ext uri="{FF2B5EF4-FFF2-40B4-BE49-F238E27FC236}">
                    <a16:creationId xmlns:a16="http://schemas.microsoft.com/office/drawing/2014/main" id="{B1583B85-0575-4AF2-AD34-60A0255BAED3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8" name="화살표: 갈매기형 수장 137">
                <a:extLst>
                  <a:ext uri="{FF2B5EF4-FFF2-40B4-BE49-F238E27FC236}">
                    <a16:creationId xmlns:a16="http://schemas.microsoft.com/office/drawing/2014/main" id="{77B3E77B-6C10-4EFB-A877-2F5A957BF37F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9" name="화살표: 갈매기형 수장 138">
                <a:extLst>
                  <a:ext uri="{FF2B5EF4-FFF2-40B4-BE49-F238E27FC236}">
                    <a16:creationId xmlns:a16="http://schemas.microsoft.com/office/drawing/2014/main" id="{98075639-A253-4AB4-8AB9-E1364CA9A151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2278FB-3E14-4487-A654-C078DF9A710B}"/>
                </a:ext>
              </a:extLst>
            </p:cNvPr>
            <p:cNvGrpSpPr/>
            <p:nvPr/>
          </p:nvGrpSpPr>
          <p:grpSpPr>
            <a:xfrm rot="10800000">
              <a:off x="5246827" y="573183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111" name="화살표: 갈매기형 수장 110">
                <a:extLst>
                  <a:ext uri="{FF2B5EF4-FFF2-40B4-BE49-F238E27FC236}">
                    <a16:creationId xmlns:a16="http://schemas.microsoft.com/office/drawing/2014/main" id="{2C05DFD5-303C-4A45-A69B-2973F90B52DF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2" name="화살표: 갈매기형 수장 111">
                <a:extLst>
                  <a:ext uri="{FF2B5EF4-FFF2-40B4-BE49-F238E27FC236}">
                    <a16:creationId xmlns:a16="http://schemas.microsoft.com/office/drawing/2014/main" id="{D30B4D6D-0440-4610-87A8-F57CD92D2C8B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3" name="화살표: 갈매기형 수장 112">
                <a:extLst>
                  <a:ext uri="{FF2B5EF4-FFF2-40B4-BE49-F238E27FC236}">
                    <a16:creationId xmlns:a16="http://schemas.microsoft.com/office/drawing/2014/main" id="{2DDC8636-F35E-4011-ACD3-2ED58CC5DF65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4" name="화살표: 갈매기형 수장 113">
                <a:extLst>
                  <a:ext uri="{FF2B5EF4-FFF2-40B4-BE49-F238E27FC236}">
                    <a16:creationId xmlns:a16="http://schemas.microsoft.com/office/drawing/2014/main" id="{71666C80-53CE-4E80-8B2D-46CBA0EF13FD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5" name="화살표: 갈매기형 수장 114">
                <a:extLst>
                  <a:ext uri="{FF2B5EF4-FFF2-40B4-BE49-F238E27FC236}">
                    <a16:creationId xmlns:a16="http://schemas.microsoft.com/office/drawing/2014/main" id="{300B57B9-249F-4C4E-BFE2-600425C39180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930557C-724F-4AAB-99C0-5DE31C10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40" y="2650361"/>
            <a:ext cx="6461846" cy="3257736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5B9E17-6CF8-4D63-8D51-7B21FD213740}"/>
              </a:ext>
            </a:extLst>
          </p:cNvPr>
          <p:cNvSpPr/>
          <p:nvPr/>
        </p:nvSpPr>
        <p:spPr bwMode="gray">
          <a:xfrm>
            <a:off x="1676814" y="2050661"/>
            <a:ext cx="144704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홈 로고</a:t>
            </a:r>
          </a:p>
        </p:txBody>
      </p:sp>
    </p:spTree>
    <p:extLst>
      <p:ext uri="{BB962C8B-B14F-4D97-AF65-F5344CB8AC3E}">
        <p14:creationId xmlns:p14="http://schemas.microsoft.com/office/powerpoint/2010/main" val="3272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9F93EC-A099-413F-9B16-55929049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88911"/>
              </p:ext>
            </p:extLst>
          </p:nvPr>
        </p:nvGraphicFramePr>
        <p:xfrm>
          <a:off x="355917" y="1659895"/>
          <a:ext cx="9321491" cy="4817273"/>
        </p:xfrm>
        <a:graphic>
          <a:graphicData uri="http://schemas.openxmlformats.org/drawingml/2006/table">
            <a:tbl>
              <a:tblPr/>
              <a:tblGrid>
                <a:gridCol w="9321491">
                  <a:extLst>
                    <a:ext uri="{9D8B030D-6E8A-4147-A177-3AD203B41FA5}">
                      <a16:colId xmlns:a16="http://schemas.microsoft.com/office/drawing/2014/main" val="3735123334"/>
                    </a:ext>
                  </a:extLst>
                </a:gridCol>
              </a:tblGrid>
              <a:tr h="8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7664" marR="7664" marT="7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98826"/>
                  </a:ext>
                </a:extLst>
              </a:tr>
              <a:tr h="46572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64" marR="7664" marT="76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64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A0B5DD-A5BA-405E-81C4-BA917018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59" y="2661643"/>
            <a:ext cx="6427050" cy="32401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44E49F-5F94-4D4C-9EA9-532F0A8C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10541"/>
              </p:ext>
            </p:extLst>
          </p:nvPr>
        </p:nvGraphicFramePr>
        <p:xfrm>
          <a:off x="350015" y="1004245"/>
          <a:ext cx="9327394" cy="587602"/>
        </p:xfrm>
        <a:graphic>
          <a:graphicData uri="http://schemas.openxmlformats.org/drawingml/2006/table">
            <a:tbl>
              <a:tblPr/>
              <a:tblGrid>
                <a:gridCol w="1105373">
                  <a:extLst>
                    <a:ext uri="{9D8B030D-6E8A-4147-A177-3AD203B41FA5}">
                      <a16:colId xmlns:a16="http://schemas.microsoft.com/office/drawing/2014/main" val="756604242"/>
                    </a:ext>
                  </a:extLst>
                </a:gridCol>
                <a:gridCol w="906812">
                  <a:extLst>
                    <a:ext uri="{9D8B030D-6E8A-4147-A177-3AD203B41FA5}">
                      <a16:colId xmlns:a16="http://schemas.microsoft.com/office/drawing/2014/main" val="3738537285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803893200"/>
                    </a:ext>
                  </a:extLst>
                </a:gridCol>
                <a:gridCol w="4167293">
                  <a:extLst>
                    <a:ext uri="{9D8B030D-6E8A-4147-A177-3AD203B41FA5}">
                      <a16:colId xmlns:a16="http://schemas.microsoft.com/office/drawing/2014/main" val="3487934384"/>
                    </a:ext>
                  </a:extLst>
                </a:gridCol>
                <a:gridCol w="934683">
                  <a:extLst>
                    <a:ext uri="{9D8B030D-6E8A-4147-A177-3AD203B41FA5}">
                      <a16:colId xmlns:a16="http://schemas.microsoft.com/office/drawing/2014/main" val="3912349900"/>
                    </a:ext>
                  </a:extLst>
                </a:gridCol>
                <a:gridCol w="1214166">
                  <a:extLst>
                    <a:ext uri="{9D8B030D-6E8A-4147-A177-3AD203B41FA5}">
                      <a16:colId xmlns:a16="http://schemas.microsoft.com/office/drawing/2014/main" val="2208685973"/>
                    </a:ext>
                  </a:extLst>
                </a:gridCol>
              </a:tblGrid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 명 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커서 올렸을 때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2022.01.11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34205"/>
                  </a:ext>
                </a:extLst>
              </a:tr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마우스 커서를 올리면 색이 칠해지고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뽁뽁이가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뜨면서 관광지 개수 표시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9018"/>
                  </a:ext>
                </a:extLst>
              </a:tr>
            </a:tbl>
          </a:graphicData>
        </a:graphic>
      </p:graphicFrame>
      <p:sp>
        <p:nvSpPr>
          <p:cNvPr id="188" name="부제목 2">
            <a:extLst>
              <a:ext uri="{FF2B5EF4-FFF2-40B4-BE49-F238E27FC236}">
                <a16:creationId xmlns:a16="http://schemas.microsoft.com/office/drawing/2014/main" id="{6A048182-E5D2-48E5-AB37-3B6E1FAD85AD}"/>
              </a:ext>
            </a:extLst>
          </p:cNvPr>
          <p:cNvSpPr txBox="1">
            <a:spLocks/>
          </p:cNvSpPr>
          <p:nvPr/>
        </p:nvSpPr>
        <p:spPr>
          <a:xfrm>
            <a:off x="266370" y="224055"/>
            <a:ext cx="5527424" cy="414894"/>
          </a:xfrm>
          <a:prstGeom prst="rect">
            <a:avLst/>
          </a:prstGeom>
        </p:spPr>
        <p:txBody>
          <a:bodyPr vert="horz" lIns="67988" tIns="33994" rIns="67988" bIns="33994" rtlCol="0" anchor="ctr">
            <a:noAutofit/>
          </a:bodyPr>
          <a:lstStyle>
            <a:lvl1pPr marL="0" indent="0" algn="r" defTabSz="968624" rtl="0" eaLnBrk="1" latinLnBrk="1" hangingPunct="1">
              <a:lnSpc>
                <a:spcPct val="9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400" kern="1200">
                <a:solidFill>
                  <a:srgbClr val="5B4A6E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ko-KR" sz="2000" b="1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기능별 화면 설계 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946E0FA4-0CC4-4390-911B-C19C75BA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0" y="660935"/>
            <a:ext cx="9416942" cy="3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 b="1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7053130-5650-4686-B0BA-56656D062151}"/>
              </a:ext>
            </a:extLst>
          </p:cNvPr>
          <p:cNvSpPr/>
          <p:nvPr/>
        </p:nvSpPr>
        <p:spPr bwMode="gray">
          <a:xfrm rot="14508219">
            <a:off x="5802140" y="4858309"/>
            <a:ext cx="458019" cy="402278"/>
          </a:xfrm>
          <a:prstGeom prst="rightArrow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454324-0895-4B9F-9798-B22E17EE3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93" y="4135790"/>
            <a:ext cx="339328" cy="452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38B5C4-A9CE-4019-852C-00025C148197}"/>
              </a:ext>
            </a:extLst>
          </p:cNvPr>
          <p:cNvSpPr/>
          <p:nvPr/>
        </p:nvSpPr>
        <p:spPr bwMode="gray">
          <a:xfrm>
            <a:off x="5967470" y="4261106"/>
            <a:ext cx="280506" cy="2098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F4066F-5D1D-44A3-AEF3-FA7C65C39624}"/>
              </a:ext>
            </a:extLst>
          </p:cNvPr>
          <p:cNvGrpSpPr/>
          <p:nvPr/>
        </p:nvGrpSpPr>
        <p:grpSpPr>
          <a:xfrm flipV="1">
            <a:off x="467326" y="6175406"/>
            <a:ext cx="9064235" cy="278514"/>
            <a:chOff x="434516" y="5715000"/>
            <a:chExt cx="7221580" cy="362798"/>
          </a:xfrm>
          <a:solidFill>
            <a:schemeClr val="bg2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3D036DC-85F4-4029-86BD-1F13AEFD8F44}"/>
                </a:ext>
              </a:extLst>
            </p:cNvPr>
            <p:cNvGrpSpPr/>
            <p:nvPr/>
          </p:nvGrpSpPr>
          <p:grpSpPr>
            <a:xfrm rot="10800000">
              <a:off x="434516" y="571500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6" name="화살표: 갈매기형 수장 45">
                <a:extLst>
                  <a:ext uri="{FF2B5EF4-FFF2-40B4-BE49-F238E27FC236}">
                    <a16:creationId xmlns:a16="http://schemas.microsoft.com/office/drawing/2014/main" id="{6D83EDC9-88E2-4694-B446-DAE9BB23C461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화살표: 갈매기형 수장 46">
                <a:extLst>
                  <a:ext uri="{FF2B5EF4-FFF2-40B4-BE49-F238E27FC236}">
                    <a16:creationId xmlns:a16="http://schemas.microsoft.com/office/drawing/2014/main" id="{7175B9CA-78B9-4A81-84E5-75CC24B65EC8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화살표: 갈매기형 수장 47">
                <a:extLst>
                  <a:ext uri="{FF2B5EF4-FFF2-40B4-BE49-F238E27FC236}">
                    <a16:creationId xmlns:a16="http://schemas.microsoft.com/office/drawing/2014/main" id="{A241FCD8-8E4E-4E5D-9E10-9F9A25C04F7A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화살표: 갈매기형 수장 48">
                <a:extLst>
                  <a:ext uri="{FF2B5EF4-FFF2-40B4-BE49-F238E27FC236}">
                    <a16:creationId xmlns:a16="http://schemas.microsoft.com/office/drawing/2014/main" id="{C1048550-16F8-466B-9D7D-45F4B52F2A1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화살표: 갈매기형 수장 49">
                <a:extLst>
                  <a:ext uri="{FF2B5EF4-FFF2-40B4-BE49-F238E27FC236}">
                    <a16:creationId xmlns:a16="http://schemas.microsoft.com/office/drawing/2014/main" id="{642DC269-01C2-4FBD-8153-6D043943C9C3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E653BCE-564E-45D4-8438-CE86A04CE332}"/>
                </a:ext>
              </a:extLst>
            </p:cNvPr>
            <p:cNvGrpSpPr/>
            <p:nvPr/>
          </p:nvGrpSpPr>
          <p:grpSpPr>
            <a:xfrm rot="10800000">
              <a:off x="2837557" y="5723415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1" name="화살표: 갈매기형 수장 40">
                <a:extLst>
                  <a:ext uri="{FF2B5EF4-FFF2-40B4-BE49-F238E27FC236}">
                    <a16:creationId xmlns:a16="http://schemas.microsoft.com/office/drawing/2014/main" id="{D97E0B6A-FDE3-4A3C-9F0A-67A5E382DE64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화살표: 갈매기형 수장 41">
                <a:extLst>
                  <a:ext uri="{FF2B5EF4-FFF2-40B4-BE49-F238E27FC236}">
                    <a16:creationId xmlns:a16="http://schemas.microsoft.com/office/drawing/2014/main" id="{FCBC2109-B3E6-4C6A-B81F-67CA02790B1A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화살표: 갈매기형 수장 42">
                <a:extLst>
                  <a:ext uri="{FF2B5EF4-FFF2-40B4-BE49-F238E27FC236}">
                    <a16:creationId xmlns:a16="http://schemas.microsoft.com/office/drawing/2014/main" id="{D6453D58-4257-4C31-858A-91DA943F77E2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화살표: 갈매기형 수장 43">
                <a:extLst>
                  <a:ext uri="{FF2B5EF4-FFF2-40B4-BE49-F238E27FC236}">
                    <a16:creationId xmlns:a16="http://schemas.microsoft.com/office/drawing/2014/main" id="{CBAF4B80-B849-4EF2-AE53-225A18635FE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화살표: 갈매기형 수장 44">
                <a:extLst>
                  <a:ext uri="{FF2B5EF4-FFF2-40B4-BE49-F238E27FC236}">
                    <a16:creationId xmlns:a16="http://schemas.microsoft.com/office/drawing/2014/main" id="{8E704A1B-3568-45DB-AE81-5C6528DD3C82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3B2C679-A53A-46BE-9F0B-B5E24405DB6F}"/>
                </a:ext>
              </a:extLst>
            </p:cNvPr>
            <p:cNvGrpSpPr/>
            <p:nvPr/>
          </p:nvGrpSpPr>
          <p:grpSpPr>
            <a:xfrm rot="10800000">
              <a:off x="5246827" y="573183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F5E5E73D-82F5-49CC-BDBD-329214686083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화살표: 갈매기형 수장 36">
                <a:extLst>
                  <a:ext uri="{FF2B5EF4-FFF2-40B4-BE49-F238E27FC236}">
                    <a16:creationId xmlns:a16="http://schemas.microsoft.com/office/drawing/2014/main" id="{B01347ED-53A9-454A-897A-C3087C190DE0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8" name="화살표: 갈매기형 수장 37">
                <a:extLst>
                  <a:ext uri="{FF2B5EF4-FFF2-40B4-BE49-F238E27FC236}">
                    <a16:creationId xmlns:a16="http://schemas.microsoft.com/office/drawing/2014/main" id="{283FD884-FA4B-498A-9F3A-A88EDC74B3E7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화살표: 갈매기형 수장 38">
                <a:extLst>
                  <a:ext uri="{FF2B5EF4-FFF2-40B4-BE49-F238E27FC236}">
                    <a16:creationId xmlns:a16="http://schemas.microsoft.com/office/drawing/2014/main" id="{12392E40-6F25-4199-85F9-BDED64A791E1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화살표: 갈매기형 수장 39">
                <a:extLst>
                  <a:ext uri="{FF2B5EF4-FFF2-40B4-BE49-F238E27FC236}">
                    <a16:creationId xmlns:a16="http://schemas.microsoft.com/office/drawing/2014/main" id="{6AC12612-F5CE-4C38-A8E5-FEA9D257BB69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7B7DAB-AEEC-46E9-AE66-98045B78CD8B}"/>
              </a:ext>
            </a:extLst>
          </p:cNvPr>
          <p:cNvSpPr/>
          <p:nvPr/>
        </p:nvSpPr>
        <p:spPr bwMode="gray">
          <a:xfrm>
            <a:off x="1676814" y="2050661"/>
            <a:ext cx="144704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홈 로고</a:t>
            </a:r>
          </a:p>
        </p:txBody>
      </p:sp>
    </p:spTree>
    <p:extLst>
      <p:ext uri="{BB962C8B-B14F-4D97-AF65-F5344CB8AC3E}">
        <p14:creationId xmlns:p14="http://schemas.microsoft.com/office/powerpoint/2010/main" val="122249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9F93EC-A099-413F-9B16-5592904993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917" y="1659895"/>
          <a:ext cx="9321491" cy="4817273"/>
        </p:xfrm>
        <a:graphic>
          <a:graphicData uri="http://schemas.openxmlformats.org/drawingml/2006/table">
            <a:tbl>
              <a:tblPr/>
              <a:tblGrid>
                <a:gridCol w="9321491">
                  <a:extLst>
                    <a:ext uri="{9D8B030D-6E8A-4147-A177-3AD203B41FA5}">
                      <a16:colId xmlns:a16="http://schemas.microsoft.com/office/drawing/2014/main" val="3735123334"/>
                    </a:ext>
                  </a:extLst>
                </a:gridCol>
              </a:tblGrid>
              <a:tr h="8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7664" marR="7664" marT="7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98826"/>
                  </a:ext>
                </a:extLst>
              </a:tr>
              <a:tr h="46572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64" marR="7664" marT="76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648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44E49F-5F94-4D4C-9EA9-532F0A8C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11547"/>
              </p:ext>
            </p:extLst>
          </p:nvPr>
        </p:nvGraphicFramePr>
        <p:xfrm>
          <a:off x="350015" y="1004245"/>
          <a:ext cx="9327394" cy="587602"/>
        </p:xfrm>
        <a:graphic>
          <a:graphicData uri="http://schemas.openxmlformats.org/drawingml/2006/table">
            <a:tbl>
              <a:tblPr/>
              <a:tblGrid>
                <a:gridCol w="1105373">
                  <a:extLst>
                    <a:ext uri="{9D8B030D-6E8A-4147-A177-3AD203B41FA5}">
                      <a16:colId xmlns:a16="http://schemas.microsoft.com/office/drawing/2014/main" val="756604242"/>
                    </a:ext>
                  </a:extLst>
                </a:gridCol>
                <a:gridCol w="906812">
                  <a:extLst>
                    <a:ext uri="{9D8B030D-6E8A-4147-A177-3AD203B41FA5}">
                      <a16:colId xmlns:a16="http://schemas.microsoft.com/office/drawing/2014/main" val="3738537285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803893200"/>
                    </a:ext>
                  </a:extLst>
                </a:gridCol>
                <a:gridCol w="4167293">
                  <a:extLst>
                    <a:ext uri="{9D8B030D-6E8A-4147-A177-3AD203B41FA5}">
                      <a16:colId xmlns:a16="http://schemas.microsoft.com/office/drawing/2014/main" val="3487934384"/>
                    </a:ext>
                  </a:extLst>
                </a:gridCol>
                <a:gridCol w="934683">
                  <a:extLst>
                    <a:ext uri="{9D8B030D-6E8A-4147-A177-3AD203B41FA5}">
                      <a16:colId xmlns:a16="http://schemas.microsoft.com/office/drawing/2014/main" val="3912349900"/>
                    </a:ext>
                  </a:extLst>
                </a:gridCol>
                <a:gridCol w="1214166">
                  <a:extLst>
                    <a:ext uri="{9D8B030D-6E8A-4147-A177-3AD203B41FA5}">
                      <a16:colId xmlns:a16="http://schemas.microsoft.com/office/drawing/2014/main" val="2208685973"/>
                    </a:ext>
                  </a:extLst>
                </a:gridCol>
              </a:tblGrid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 명 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뽁뽁이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 시 화면이 밑으로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내려감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2022.01.11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34205"/>
                  </a:ext>
                </a:extLst>
              </a:tr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클릭한 지역의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식당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숙박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리스트가 화면 밑에 나타남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지도는 올라감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9018"/>
                  </a:ext>
                </a:extLst>
              </a:tr>
            </a:tbl>
          </a:graphicData>
        </a:graphic>
      </p:graphicFrame>
      <p:sp>
        <p:nvSpPr>
          <p:cNvPr id="188" name="부제목 2">
            <a:extLst>
              <a:ext uri="{FF2B5EF4-FFF2-40B4-BE49-F238E27FC236}">
                <a16:creationId xmlns:a16="http://schemas.microsoft.com/office/drawing/2014/main" id="{6A048182-E5D2-48E5-AB37-3B6E1FAD85AD}"/>
              </a:ext>
            </a:extLst>
          </p:cNvPr>
          <p:cNvSpPr txBox="1">
            <a:spLocks/>
          </p:cNvSpPr>
          <p:nvPr/>
        </p:nvSpPr>
        <p:spPr>
          <a:xfrm>
            <a:off x="266370" y="224055"/>
            <a:ext cx="5527424" cy="414894"/>
          </a:xfrm>
          <a:prstGeom prst="rect">
            <a:avLst/>
          </a:prstGeom>
        </p:spPr>
        <p:txBody>
          <a:bodyPr vert="horz" lIns="67988" tIns="33994" rIns="67988" bIns="33994" rtlCol="0" anchor="ctr">
            <a:noAutofit/>
          </a:bodyPr>
          <a:lstStyle>
            <a:lvl1pPr marL="0" indent="0" algn="r" defTabSz="968624" rtl="0" eaLnBrk="1" latinLnBrk="1" hangingPunct="1">
              <a:lnSpc>
                <a:spcPct val="9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400" kern="1200">
                <a:solidFill>
                  <a:srgbClr val="5B4A6E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ko-KR" sz="2000" b="1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기능별 화면 설계 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946E0FA4-0CC4-4390-911B-C19C75BA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0" y="660935"/>
            <a:ext cx="9416942" cy="3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 b="1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F4066F-5D1D-44A3-AEF3-FA7C65C39624}"/>
              </a:ext>
            </a:extLst>
          </p:cNvPr>
          <p:cNvGrpSpPr/>
          <p:nvPr/>
        </p:nvGrpSpPr>
        <p:grpSpPr>
          <a:xfrm flipV="1">
            <a:off x="481594" y="1925850"/>
            <a:ext cx="9064235" cy="278514"/>
            <a:chOff x="434516" y="5715000"/>
            <a:chExt cx="7221580" cy="362798"/>
          </a:xfrm>
          <a:solidFill>
            <a:schemeClr val="bg2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3D036DC-85F4-4029-86BD-1F13AEFD8F44}"/>
                </a:ext>
              </a:extLst>
            </p:cNvPr>
            <p:cNvGrpSpPr/>
            <p:nvPr/>
          </p:nvGrpSpPr>
          <p:grpSpPr>
            <a:xfrm rot="10800000">
              <a:off x="434516" y="571500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6" name="화살표: 갈매기형 수장 45">
                <a:extLst>
                  <a:ext uri="{FF2B5EF4-FFF2-40B4-BE49-F238E27FC236}">
                    <a16:creationId xmlns:a16="http://schemas.microsoft.com/office/drawing/2014/main" id="{6D83EDC9-88E2-4694-B446-DAE9BB23C461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화살표: 갈매기형 수장 46">
                <a:extLst>
                  <a:ext uri="{FF2B5EF4-FFF2-40B4-BE49-F238E27FC236}">
                    <a16:creationId xmlns:a16="http://schemas.microsoft.com/office/drawing/2014/main" id="{7175B9CA-78B9-4A81-84E5-75CC24B65EC8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화살표: 갈매기형 수장 47">
                <a:extLst>
                  <a:ext uri="{FF2B5EF4-FFF2-40B4-BE49-F238E27FC236}">
                    <a16:creationId xmlns:a16="http://schemas.microsoft.com/office/drawing/2014/main" id="{A241FCD8-8E4E-4E5D-9E10-9F9A25C04F7A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화살표: 갈매기형 수장 48">
                <a:extLst>
                  <a:ext uri="{FF2B5EF4-FFF2-40B4-BE49-F238E27FC236}">
                    <a16:creationId xmlns:a16="http://schemas.microsoft.com/office/drawing/2014/main" id="{C1048550-16F8-466B-9D7D-45F4B52F2A1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화살표: 갈매기형 수장 49">
                <a:extLst>
                  <a:ext uri="{FF2B5EF4-FFF2-40B4-BE49-F238E27FC236}">
                    <a16:creationId xmlns:a16="http://schemas.microsoft.com/office/drawing/2014/main" id="{642DC269-01C2-4FBD-8153-6D043943C9C3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E653BCE-564E-45D4-8438-CE86A04CE332}"/>
                </a:ext>
              </a:extLst>
            </p:cNvPr>
            <p:cNvGrpSpPr/>
            <p:nvPr/>
          </p:nvGrpSpPr>
          <p:grpSpPr>
            <a:xfrm rot="10800000">
              <a:off x="2837557" y="5723415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1" name="화살표: 갈매기형 수장 40">
                <a:extLst>
                  <a:ext uri="{FF2B5EF4-FFF2-40B4-BE49-F238E27FC236}">
                    <a16:creationId xmlns:a16="http://schemas.microsoft.com/office/drawing/2014/main" id="{D97E0B6A-FDE3-4A3C-9F0A-67A5E382DE64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화살표: 갈매기형 수장 41">
                <a:extLst>
                  <a:ext uri="{FF2B5EF4-FFF2-40B4-BE49-F238E27FC236}">
                    <a16:creationId xmlns:a16="http://schemas.microsoft.com/office/drawing/2014/main" id="{FCBC2109-B3E6-4C6A-B81F-67CA02790B1A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화살표: 갈매기형 수장 42">
                <a:extLst>
                  <a:ext uri="{FF2B5EF4-FFF2-40B4-BE49-F238E27FC236}">
                    <a16:creationId xmlns:a16="http://schemas.microsoft.com/office/drawing/2014/main" id="{D6453D58-4257-4C31-858A-91DA943F77E2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화살표: 갈매기형 수장 43">
                <a:extLst>
                  <a:ext uri="{FF2B5EF4-FFF2-40B4-BE49-F238E27FC236}">
                    <a16:creationId xmlns:a16="http://schemas.microsoft.com/office/drawing/2014/main" id="{CBAF4B80-B849-4EF2-AE53-225A18635FE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화살표: 갈매기형 수장 44">
                <a:extLst>
                  <a:ext uri="{FF2B5EF4-FFF2-40B4-BE49-F238E27FC236}">
                    <a16:creationId xmlns:a16="http://schemas.microsoft.com/office/drawing/2014/main" id="{8E704A1B-3568-45DB-AE81-5C6528DD3C82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3B2C679-A53A-46BE-9F0B-B5E24405DB6F}"/>
                </a:ext>
              </a:extLst>
            </p:cNvPr>
            <p:cNvGrpSpPr/>
            <p:nvPr/>
          </p:nvGrpSpPr>
          <p:grpSpPr>
            <a:xfrm rot="10800000">
              <a:off x="5246827" y="573183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F5E5E73D-82F5-49CC-BDBD-329214686083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화살표: 갈매기형 수장 36">
                <a:extLst>
                  <a:ext uri="{FF2B5EF4-FFF2-40B4-BE49-F238E27FC236}">
                    <a16:creationId xmlns:a16="http://schemas.microsoft.com/office/drawing/2014/main" id="{B01347ED-53A9-454A-897A-C3087C190DE0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8" name="화살표: 갈매기형 수장 37">
                <a:extLst>
                  <a:ext uri="{FF2B5EF4-FFF2-40B4-BE49-F238E27FC236}">
                    <a16:creationId xmlns:a16="http://schemas.microsoft.com/office/drawing/2014/main" id="{283FD884-FA4B-498A-9F3A-A88EDC74B3E7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화살표: 갈매기형 수장 38">
                <a:extLst>
                  <a:ext uri="{FF2B5EF4-FFF2-40B4-BE49-F238E27FC236}">
                    <a16:creationId xmlns:a16="http://schemas.microsoft.com/office/drawing/2014/main" id="{12392E40-6F25-4199-85F9-BDED64A791E1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화살표: 갈매기형 수장 39">
                <a:extLst>
                  <a:ext uri="{FF2B5EF4-FFF2-40B4-BE49-F238E27FC236}">
                    <a16:creationId xmlns:a16="http://schemas.microsoft.com/office/drawing/2014/main" id="{6AC12612-F5CE-4C38-A8E5-FEA9D257BB69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E83993-9077-4BC3-B3DD-BD4B5DD0B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13" y="2395582"/>
            <a:ext cx="290636" cy="258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4A2C71-6691-4833-B2A6-EF14DADBB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54" y="2402726"/>
            <a:ext cx="209903" cy="258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FF347-F17F-4C98-A4B2-93325F7FD0F1}"/>
              </a:ext>
            </a:extLst>
          </p:cNvPr>
          <p:cNvSpPr txBox="1"/>
          <p:nvPr/>
        </p:nvSpPr>
        <p:spPr>
          <a:xfrm>
            <a:off x="1397107" y="23703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카페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A3B14-FA5E-48B4-B66F-544ECDE27F27}"/>
              </a:ext>
            </a:extLst>
          </p:cNvPr>
          <p:cNvSpPr txBox="1"/>
          <p:nvPr/>
        </p:nvSpPr>
        <p:spPr>
          <a:xfrm>
            <a:off x="2262729" y="237734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식당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C7AF70-3720-4C42-A399-19B7956CB055}"/>
              </a:ext>
            </a:extLst>
          </p:cNvPr>
          <p:cNvSpPr txBox="1"/>
          <p:nvPr/>
        </p:nvSpPr>
        <p:spPr>
          <a:xfrm>
            <a:off x="3075040" y="23884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숙박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E8CD057E-4BEF-4D7E-98EE-F76AC5E384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23" y="3234371"/>
            <a:ext cx="610477" cy="48838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4E04597-29DF-4369-B696-FDBBC09C35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36" y="3959640"/>
            <a:ext cx="433724" cy="53381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6E0CCB8-19A3-4B0F-8B6E-7586F91D6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36" y="4773680"/>
            <a:ext cx="433724" cy="53381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1ED281F-1366-4B10-AE2A-C58CBB94A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27" y="5633153"/>
            <a:ext cx="549429" cy="488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7B5FA-1FC2-4DEA-9052-B2202968B7A9}"/>
              </a:ext>
            </a:extLst>
          </p:cNvPr>
          <p:cNvSpPr txBox="1"/>
          <p:nvPr/>
        </p:nvSpPr>
        <p:spPr>
          <a:xfrm>
            <a:off x="2554383" y="3137406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C7D3FE-C2E7-44D9-B27B-47FFA2FF7B86}"/>
              </a:ext>
            </a:extLst>
          </p:cNvPr>
          <p:cNvSpPr txBox="1"/>
          <p:nvPr/>
        </p:nvSpPr>
        <p:spPr>
          <a:xfrm>
            <a:off x="2554383" y="3881559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4A95DE-499A-41BB-8694-14627B021A5E}"/>
              </a:ext>
            </a:extLst>
          </p:cNvPr>
          <p:cNvSpPr txBox="1"/>
          <p:nvPr/>
        </p:nvSpPr>
        <p:spPr>
          <a:xfrm>
            <a:off x="2557589" y="4723883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032229-DA9C-4C4D-814E-B0B78C1FF143}"/>
              </a:ext>
            </a:extLst>
          </p:cNvPr>
          <p:cNvSpPr txBox="1"/>
          <p:nvPr/>
        </p:nvSpPr>
        <p:spPr>
          <a:xfrm>
            <a:off x="2557589" y="5504612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ACE3EF-DA8C-4702-8D77-E07DACCF2515}"/>
              </a:ext>
            </a:extLst>
          </p:cNvPr>
          <p:cNvSpPr/>
          <p:nvPr/>
        </p:nvSpPr>
        <p:spPr bwMode="gray">
          <a:xfrm>
            <a:off x="991744" y="2779776"/>
            <a:ext cx="8066532" cy="347814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F7BFD-5025-4229-AD22-C6D3C49C46D3}"/>
              </a:ext>
            </a:extLst>
          </p:cNvPr>
          <p:cNvSpPr txBox="1"/>
          <p:nvPr/>
        </p:nvSpPr>
        <p:spPr>
          <a:xfrm>
            <a:off x="1001608" y="27925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리스트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21802AA-827E-4257-9A76-22FCB21F58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7" y="2427913"/>
            <a:ext cx="263803" cy="2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8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9F93EC-A099-413F-9B16-5592904993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917" y="1659895"/>
          <a:ext cx="9321491" cy="4817273"/>
        </p:xfrm>
        <a:graphic>
          <a:graphicData uri="http://schemas.openxmlformats.org/drawingml/2006/table">
            <a:tbl>
              <a:tblPr/>
              <a:tblGrid>
                <a:gridCol w="9321491">
                  <a:extLst>
                    <a:ext uri="{9D8B030D-6E8A-4147-A177-3AD203B41FA5}">
                      <a16:colId xmlns:a16="http://schemas.microsoft.com/office/drawing/2014/main" val="3735123334"/>
                    </a:ext>
                  </a:extLst>
                </a:gridCol>
              </a:tblGrid>
              <a:tr h="8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7664" marR="7664" marT="7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98826"/>
                  </a:ext>
                </a:extLst>
              </a:tr>
              <a:tr h="46572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64" marR="7664" marT="76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648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44E49F-5F94-4D4C-9EA9-532F0A8C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42853"/>
              </p:ext>
            </p:extLst>
          </p:nvPr>
        </p:nvGraphicFramePr>
        <p:xfrm>
          <a:off x="350015" y="1004245"/>
          <a:ext cx="9327394" cy="587602"/>
        </p:xfrm>
        <a:graphic>
          <a:graphicData uri="http://schemas.openxmlformats.org/drawingml/2006/table">
            <a:tbl>
              <a:tblPr/>
              <a:tblGrid>
                <a:gridCol w="1105373">
                  <a:extLst>
                    <a:ext uri="{9D8B030D-6E8A-4147-A177-3AD203B41FA5}">
                      <a16:colId xmlns:a16="http://schemas.microsoft.com/office/drawing/2014/main" val="756604242"/>
                    </a:ext>
                  </a:extLst>
                </a:gridCol>
                <a:gridCol w="906812">
                  <a:extLst>
                    <a:ext uri="{9D8B030D-6E8A-4147-A177-3AD203B41FA5}">
                      <a16:colId xmlns:a16="http://schemas.microsoft.com/office/drawing/2014/main" val="3738537285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803893200"/>
                    </a:ext>
                  </a:extLst>
                </a:gridCol>
                <a:gridCol w="4167293">
                  <a:extLst>
                    <a:ext uri="{9D8B030D-6E8A-4147-A177-3AD203B41FA5}">
                      <a16:colId xmlns:a16="http://schemas.microsoft.com/office/drawing/2014/main" val="3487934384"/>
                    </a:ext>
                  </a:extLst>
                </a:gridCol>
                <a:gridCol w="934683">
                  <a:extLst>
                    <a:ext uri="{9D8B030D-6E8A-4147-A177-3AD203B41FA5}">
                      <a16:colId xmlns:a16="http://schemas.microsoft.com/office/drawing/2014/main" val="3912349900"/>
                    </a:ext>
                  </a:extLst>
                </a:gridCol>
                <a:gridCol w="1214166">
                  <a:extLst>
                    <a:ext uri="{9D8B030D-6E8A-4147-A177-3AD203B41FA5}">
                      <a16:colId xmlns:a16="http://schemas.microsoft.com/office/drawing/2014/main" val="2208685973"/>
                    </a:ext>
                  </a:extLst>
                </a:gridCol>
              </a:tblGrid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 명 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클릭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2022.01.11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34205"/>
                  </a:ext>
                </a:extLst>
              </a:tr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카테고리 클릭 시  해당 분류의 리스트만 나옴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9018"/>
                  </a:ext>
                </a:extLst>
              </a:tr>
            </a:tbl>
          </a:graphicData>
        </a:graphic>
      </p:graphicFrame>
      <p:sp>
        <p:nvSpPr>
          <p:cNvPr id="188" name="부제목 2">
            <a:extLst>
              <a:ext uri="{FF2B5EF4-FFF2-40B4-BE49-F238E27FC236}">
                <a16:creationId xmlns:a16="http://schemas.microsoft.com/office/drawing/2014/main" id="{6A048182-E5D2-48E5-AB37-3B6E1FAD85AD}"/>
              </a:ext>
            </a:extLst>
          </p:cNvPr>
          <p:cNvSpPr txBox="1">
            <a:spLocks/>
          </p:cNvSpPr>
          <p:nvPr/>
        </p:nvSpPr>
        <p:spPr>
          <a:xfrm>
            <a:off x="266370" y="224055"/>
            <a:ext cx="5527424" cy="414894"/>
          </a:xfrm>
          <a:prstGeom prst="rect">
            <a:avLst/>
          </a:prstGeom>
        </p:spPr>
        <p:txBody>
          <a:bodyPr vert="horz" lIns="67988" tIns="33994" rIns="67988" bIns="33994" rtlCol="0" anchor="ctr">
            <a:noAutofit/>
          </a:bodyPr>
          <a:lstStyle>
            <a:lvl1pPr marL="0" indent="0" algn="r" defTabSz="968624" rtl="0" eaLnBrk="1" latinLnBrk="1" hangingPunct="1">
              <a:lnSpc>
                <a:spcPct val="9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400" kern="1200">
                <a:solidFill>
                  <a:srgbClr val="5B4A6E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ko-KR" sz="2000" b="1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기능별 화면 설계 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946E0FA4-0CC4-4390-911B-C19C75BA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0" y="660935"/>
            <a:ext cx="9416942" cy="3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 b="1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F4066F-5D1D-44A3-AEF3-FA7C65C39624}"/>
              </a:ext>
            </a:extLst>
          </p:cNvPr>
          <p:cNvGrpSpPr/>
          <p:nvPr/>
        </p:nvGrpSpPr>
        <p:grpSpPr>
          <a:xfrm flipV="1">
            <a:off x="481594" y="1925850"/>
            <a:ext cx="9064235" cy="278514"/>
            <a:chOff x="434516" y="5715000"/>
            <a:chExt cx="7221580" cy="362798"/>
          </a:xfrm>
          <a:solidFill>
            <a:schemeClr val="bg2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3D036DC-85F4-4029-86BD-1F13AEFD8F44}"/>
                </a:ext>
              </a:extLst>
            </p:cNvPr>
            <p:cNvGrpSpPr/>
            <p:nvPr/>
          </p:nvGrpSpPr>
          <p:grpSpPr>
            <a:xfrm rot="10800000">
              <a:off x="434516" y="571500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6" name="화살표: 갈매기형 수장 45">
                <a:extLst>
                  <a:ext uri="{FF2B5EF4-FFF2-40B4-BE49-F238E27FC236}">
                    <a16:creationId xmlns:a16="http://schemas.microsoft.com/office/drawing/2014/main" id="{6D83EDC9-88E2-4694-B446-DAE9BB23C461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화살표: 갈매기형 수장 46">
                <a:extLst>
                  <a:ext uri="{FF2B5EF4-FFF2-40B4-BE49-F238E27FC236}">
                    <a16:creationId xmlns:a16="http://schemas.microsoft.com/office/drawing/2014/main" id="{7175B9CA-78B9-4A81-84E5-75CC24B65EC8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화살표: 갈매기형 수장 47">
                <a:extLst>
                  <a:ext uri="{FF2B5EF4-FFF2-40B4-BE49-F238E27FC236}">
                    <a16:creationId xmlns:a16="http://schemas.microsoft.com/office/drawing/2014/main" id="{A241FCD8-8E4E-4E5D-9E10-9F9A25C04F7A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화살표: 갈매기형 수장 48">
                <a:extLst>
                  <a:ext uri="{FF2B5EF4-FFF2-40B4-BE49-F238E27FC236}">
                    <a16:creationId xmlns:a16="http://schemas.microsoft.com/office/drawing/2014/main" id="{C1048550-16F8-466B-9D7D-45F4B52F2A1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화살표: 갈매기형 수장 49">
                <a:extLst>
                  <a:ext uri="{FF2B5EF4-FFF2-40B4-BE49-F238E27FC236}">
                    <a16:creationId xmlns:a16="http://schemas.microsoft.com/office/drawing/2014/main" id="{642DC269-01C2-4FBD-8153-6D043943C9C3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E653BCE-564E-45D4-8438-CE86A04CE332}"/>
                </a:ext>
              </a:extLst>
            </p:cNvPr>
            <p:cNvGrpSpPr/>
            <p:nvPr/>
          </p:nvGrpSpPr>
          <p:grpSpPr>
            <a:xfrm rot="10800000">
              <a:off x="2837557" y="5723415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1" name="화살표: 갈매기형 수장 40">
                <a:extLst>
                  <a:ext uri="{FF2B5EF4-FFF2-40B4-BE49-F238E27FC236}">
                    <a16:creationId xmlns:a16="http://schemas.microsoft.com/office/drawing/2014/main" id="{D97E0B6A-FDE3-4A3C-9F0A-67A5E382DE64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화살표: 갈매기형 수장 41">
                <a:extLst>
                  <a:ext uri="{FF2B5EF4-FFF2-40B4-BE49-F238E27FC236}">
                    <a16:creationId xmlns:a16="http://schemas.microsoft.com/office/drawing/2014/main" id="{FCBC2109-B3E6-4C6A-B81F-67CA02790B1A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화살표: 갈매기형 수장 42">
                <a:extLst>
                  <a:ext uri="{FF2B5EF4-FFF2-40B4-BE49-F238E27FC236}">
                    <a16:creationId xmlns:a16="http://schemas.microsoft.com/office/drawing/2014/main" id="{D6453D58-4257-4C31-858A-91DA943F77E2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화살표: 갈매기형 수장 43">
                <a:extLst>
                  <a:ext uri="{FF2B5EF4-FFF2-40B4-BE49-F238E27FC236}">
                    <a16:creationId xmlns:a16="http://schemas.microsoft.com/office/drawing/2014/main" id="{CBAF4B80-B849-4EF2-AE53-225A18635FE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화살표: 갈매기형 수장 44">
                <a:extLst>
                  <a:ext uri="{FF2B5EF4-FFF2-40B4-BE49-F238E27FC236}">
                    <a16:creationId xmlns:a16="http://schemas.microsoft.com/office/drawing/2014/main" id="{8E704A1B-3568-45DB-AE81-5C6528DD3C82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3B2C679-A53A-46BE-9F0B-B5E24405DB6F}"/>
                </a:ext>
              </a:extLst>
            </p:cNvPr>
            <p:cNvGrpSpPr/>
            <p:nvPr/>
          </p:nvGrpSpPr>
          <p:grpSpPr>
            <a:xfrm rot="10800000">
              <a:off x="5246827" y="573183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F5E5E73D-82F5-49CC-BDBD-329214686083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화살표: 갈매기형 수장 36">
                <a:extLst>
                  <a:ext uri="{FF2B5EF4-FFF2-40B4-BE49-F238E27FC236}">
                    <a16:creationId xmlns:a16="http://schemas.microsoft.com/office/drawing/2014/main" id="{B01347ED-53A9-454A-897A-C3087C190DE0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8" name="화살표: 갈매기형 수장 37">
                <a:extLst>
                  <a:ext uri="{FF2B5EF4-FFF2-40B4-BE49-F238E27FC236}">
                    <a16:creationId xmlns:a16="http://schemas.microsoft.com/office/drawing/2014/main" id="{283FD884-FA4B-498A-9F3A-A88EDC74B3E7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화살표: 갈매기형 수장 38">
                <a:extLst>
                  <a:ext uri="{FF2B5EF4-FFF2-40B4-BE49-F238E27FC236}">
                    <a16:creationId xmlns:a16="http://schemas.microsoft.com/office/drawing/2014/main" id="{12392E40-6F25-4199-85F9-BDED64A791E1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화살표: 갈매기형 수장 39">
                <a:extLst>
                  <a:ext uri="{FF2B5EF4-FFF2-40B4-BE49-F238E27FC236}">
                    <a16:creationId xmlns:a16="http://schemas.microsoft.com/office/drawing/2014/main" id="{6AC12612-F5CE-4C38-A8E5-FEA9D257BB69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E83993-9077-4BC3-B3DD-BD4B5DD0B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13" y="2395582"/>
            <a:ext cx="290636" cy="258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4A2C71-6691-4833-B2A6-EF14DADBB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54" y="2402726"/>
            <a:ext cx="209903" cy="258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FF347-F17F-4C98-A4B2-93325F7FD0F1}"/>
              </a:ext>
            </a:extLst>
          </p:cNvPr>
          <p:cNvSpPr txBox="1"/>
          <p:nvPr/>
        </p:nvSpPr>
        <p:spPr>
          <a:xfrm>
            <a:off x="1397107" y="23703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카페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A3B14-FA5E-48B4-B66F-544ECDE27F27}"/>
              </a:ext>
            </a:extLst>
          </p:cNvPr>
          <p:cNvSpPr txBox="1"/>
          <p:nvPr/>
        </p:nvSpPr>
        <p:spPr>
          <a:xfrm>
            <a:off x="2262729" y="237734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식당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C7AF70-3720-4C42-A399-19B7956CB055}"/>
              </a:ext>
            </a:extLst>
          </p:cNvPr>
          <p:cNvSpPr txBox="1"/>
          <p:nvPr/>
        </p:nvSpPr>
        <p:spPr>
          <a:xfrm>
            <a:off x="3075040" y="23884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숙박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1ED281F-1366-4B10-AE2A-C58CBB94A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3" y="3929755"/>
            <a:ext cx="549429" cy="488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7B5FA-1FC2-4DEA-9052-B2202968B7A9}"/>
              </a:ext>
            </a:extLst>
          </p:cNvPr>
          <p:cNvSpPr txBox="1"/>
          <p:nvPr/>
        </p:nvSpPr>
        <p:spPr>
          <a:xfrm>
            <a:off x="2554383" y="3137406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C7D3FE-C2E7-44D9-B27B-47FFA2FF7B86}"/>
              </a:ext>
            </a:extLst>
          </p:cNvPr>
          <p:cNvSpPr txBox="1"/>
          <p:nvPr/>
        </p:nvSpPr>
        <p:spPr>
          <a:xfrm>
            <a:off x="2554383" y="3881559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4A95DE-499A-41BB-8694-14627B021A5E}"/>
              </a:ext>
            </a:extLst>
          </p:cNvPr>
          <p:cNvSpPr txBox="1"/>
          <p:nvPr/>
        </p:nvSpPr>
        <p:spPr>
          <a:xfrm>
            <a:off x="2557589" y="4723883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ACE3EF-DA8C-4702-8D77-E07DACCF2515}"/>
              </a:ext>
            </a:extLst>
          </p:cNvPr>
          <p:cNvSpPr/>
          <p:nvPr/>
        </p:nvSpPr>
        <p:spPr bwMode="gray">
          <a:xfrm>
            <a:off x="991744" y="2779776"/>
            <a:ext cx="8066532" cy="347814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F7BFD-5025-4229-AD22-C6D3C49C46D3}"/>
              </a:ext>
            </a:extLst>
          </p:cNvPr>
          <p:cNvSpPr txBox="1"/>
          <p:nvPr/>
        </p:nvSpPr>
        <p:spPr>
          <a:xfrm>
            <a:off x="1001608" y="27925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리스트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64877D4E-2E6F-4BE7-8B2F-E24283DCD790}"/>
              </a:ext>
            </a:extLst>
          </p:cNvPr>
          <p:cNvSpPr/>
          <p:nvPr/>
        </p:nvSpPr>
        <p:spPr bwMode="gray">
          <a:xfrm rot="14508219">
            <a:off x="2955710" y="2701595"/>
            <a:ext cx="458019" cy="402278"/>
          </a:xfrm>
          <a:prstGeom prst="rightArrow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5D8ACED-AFE0-4C40-931B-F92AEBABA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14" y="3185602"/>
            <a:ext cx="549429" cy="48838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0F4F470-29A5-45FE-AFB3-8A89779CE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3" y="4721763"/>
            <a:ext cx="549429" cy="48838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EEDFFED-0B99-4216-ABBA-C3C56794A4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7" y="2427913"/>
            <a:ext cx="263803" cy="2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4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9F93EC-A099-413F-9B16-5592904993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917" y="1659895"/>
          <a:ext cx="9321491" cy="4817273"/>
        </p:xfrm>
        <a:graphic>
          <a:graphicData uri="http://schemas.openxmlformats.org/drawingml/2006/table">
            <a:tbl>
              <a:tblPr/>
              <a:tblGrid>
                <a:gridCol w="9321491">
                  <a:extLst>
                    <a:ext uri="{9D8B030D-6E8A-4147-A177-3AD203B41FA5}">
                      <a16:colId xmlns:a16="http://schemas.microsoft.com/office/drawing/2014/main" val="3735123334"/>
                    </a:ext>
                  </a:extLst>
                </a:gridCol>
              </a:tblGrid>
              <a:tr h="8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7664" marR="7664" marT="7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98826"/>
                  </a:ext>
                </a:extLst>
              </a:tr>
              <a:tr h="46572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64" marR="7664" marT="76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648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44E49F-5F94-4D4C-9EA9-532F0A8C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691"/>
              </p:ext>
            </p:extLst>
          </p:nvPr>
        </p:nvGraphicFramePr>
        <p:xfrm>
          <a:off x="350015" y="1004245"/>
          <a:ext cx="9327394" cy="587602"/>
        </p:xfrm>
        <a:graphic>
          <a:graphicData uri="http://schemas.openxmlformats.org/drawingml/2006/table">
            <a:tbl>
              <a:tblPr/>
              <a:tblGrid>
                <a:gridCol w="1105373">
                  <a:extLst>
                    <a:ext uri="{9D8B030D-6E8A-4147-A177-3AD203B41FA5}">
                      <a16:colId xmlns:a16="http://schemas.microsoft.com/office/drawing/2014/main" val="756604242"/>
                    </a:ext>
                  </a:extLst>
                </a:gridCol>
                <a:gridCol w="906812">
                  <a:extLst>
                    <a:ext uri="{9D8B030D-6E8A-4147-A177-3AD203B41FA5}">
                      <a16:colId xmlns:a16="http://schemas.microsoft.com/office/drawing/2014/main" val="3738537285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803893200"/>
                    </a:ext>
                  </a:extLst>
                </a:gridCol>
                <a:gridCol w="4167293">
                  <a:extLst>
                    <a:ext uri="{9D8B030D-6E8A-4147-A177-3AD203B41FA5}">
                      <a16:colId xmlns:a16="http://schemas.microsoft.com/office/drawing/2014/main" val="3487934384"/>
                    </a:ext>
                  </a:extLst>
                </a:gridCol>
                <a:gridCol w="934683">
                  <a:extLst>
                    <a:ext uri="{9D8B030D-6E8A-4147-A177-3AD203B41FA5}">
                      <a16:colId xmlns:a16="http://schemas.microsoft.com/office/drawing/2014/main" val="3912349900"/>
                    </a:ext>
                  </a:extLst>
                </a:gridCol>
                <a:gridCol w="1214166">
                  <a:extLst>
                    <a:ext uri="{9D8B030D-6E8A-4147-A177-3AD203B41FA5}">
                      <a16:colId xmlns:a16="http://schemas.microsoft.com/office/drawing/2014/main" val="2208685973"/>
                    </a:ext>
                  </a:extLst>
                </a:gridCol>
              </a:tblGrid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 명 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중 네모박스 어딘가를 클릭했을 때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2022.01.11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34205"/>
                  </a:ext>
                </a:extLst>
              </a:tr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아이콘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가게이름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주소 클릭 시 상세 페이지로 이동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9018"/>
                  </a:ext>
                </a:extLst>
              </a:tr>
            </a:tbl>
          </a:graphicData>
        </a:graphic>
      </p:graphicFrame>
      <p:sp>
        <p:nvSpPr>
          <p:cNvPr id="188" name="부제목 2">
            <a:extLst>
              <a:ext uri="{FF2B5EF4-FFF2-40B4-BE49-F238E27FC236}">
                <a16:creationId xmlns:a16="http://schemas.microsoft.com/office/drawing/2014/main" id="{6A048182-E5D2-48E5-AB37-3B6E1FAD85AD}"/>
              </a:ext>
            </a:extLst>
          </p:cNvPr>
          <p:cNvSpPr txBox="1">
            <a:spLocks/>
          </p:cNvSpPr>
          <p:nvPr/>
        </p:nvSpPr>
        <p:spPr>
          <a:xfrm>
            <a:off x="266370" y="224055"/>
            <a:ext cx="5527424" cy="414894"/>
          </a:xfrm>
          <a:prstGeom prst="rect">
            <a:avLst/>
          </a:prstGeom>
        </p:spPr>
        <p:txBody>
          <a:bodyPr vert="horz" lIns="67988" tIns="33994" rIns="67988" bIns="33994" rtlCol="0" anchor="ctr">
            <a:noAutofit/>
          </a:bodyPr>
          <a:lstStyle>
            <a:lvl1pPr marL="0" indent="0" algn="r" defTabSz="968624" rtl="0" eaLnBrk="1" latinLnBrk="1" hangingPunct="1">
              <a:lnSpc>
                <a:spcPct val="9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400" kern="1200">
                <a:solidFill>
                  <a:srgbClr val="5B4A6E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ko-KR" sz="2000" b="1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기능별 화면 설계 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946E0FA4-0CC4-4390-911B-C19C75BA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0" y="660935"/>
            <a:ext cx="9416942" cy="3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 b="1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F4066F-5D1D-44A3-AEF3-FA7C65C39624}"/>
              </a:ext>
            </a:extLst>
          </p:cNvPr>
          <p:cNvGrpSpPr/>
          <p:nvPr/>
        </p:nvGrpSpPr>
        <p:grpSpPr>
          <a:xfrm flipV="1">
            <a:off x="481594" y="1925850"/>
            <a:ext cx="9064235" cy="278514"/>
            <a:chOff x="434516" y="5715000"/>
            <a:chExt cx="7221580" cy="362798"/>
          </a:xfrm>
          <a:solidFill>
            <a:schemeClr val="bg2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3D036DC-85F4-4029-86BD-1F13AEFD8F44}"/>
                </a:ext>
              </a:extLst>
            </p:cNvPr>
            <p:cNvGrpSpPr/>
            <p:nvPr/>
          </p:nvGrpSpPr>
          <p:grpSpPr>
            <a:xfrm rot="10800000">
              <a:off x="434516" y="571500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6" name="화살표: 갈매기형 수장 45">
                <a:extLst>
                  <a:ext uri="{FF2B5EF4-FFF2-40B4-BE49-F238E27FC236}">
                    <a16:creationId xmlns:a16="http://schemas.microsoft.com/office/drawing/2014/main" id="{6D83EDC9-88E2-4694-B446-DAE9BB23C461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화살표: 갈매기형 수장 46">
                <a:extLst>
                  <a:ext uri="{FF2B5EF4-FFF2-40B4-BE49-F238E27FC236}">
                    <a16:creationId xmlns:a16="http://schemas.microsoft.com/office/drawing/2014/main" id="{7175B9CA-78B9-4A81-84E5-75CC24B65EC8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화살표: 갈매기형 수장 47">
                <a:extLst>
                  <a:ext uri="{FF2B5EF4-FFF2-40B4-BE49-F238E27FC236}">
                    <a16:creationId xmlns:a16="http://schemas.microsoft.com/office/drawing/2014/main" id="{A241FCD8-8E4E-4E5D-9E10-9F9A25C04F7A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화살표: 갈매기형 수장 48">
                <a:extLst>
                  <a:ext uri="{FF2B5EF4-FFF2-40B4-BE49-F238E27FC236}">
                    <a16:creationId xmlns:a16="http://schemas.microsoft.com/office/drawing/2014/main" id="{C1048550-16F8-466B-9D7D-45F4B52F2A1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화살표: 갈매기형 수장 49">
                <a:extLst>
                  <a:ext uri="{FF2B5EF4-FFF2-40B4-BE49-F238E27FC236}">
                    <a16:creationId xmlns:a16="http://schemas.microsoft.com/office/drawing/2014/main" id="{642DC269-01C2-4FBD-8153-6D043943C9C3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E653BCE-564E-45D4-8438-CE86A04CE332}"/>
                </a:ext>
              </a:extLst>
            </p:cNvPr>
            <p:cNvGrpSpPr/>
            <p:nvPr/>
          </p:nvGrpSpPr>
          <p:grpSpPr>
            <a:xfrm rot="10800000">
              <a:off x="2837557" y="5723415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41" name="화살표: 갈매기형 수장 40">
                <a:extLst>
                  <a:ext uri="{FF2B5EF4-FFF2-40B4-BE49-F238E27FC236}">
                    <a16:creationId xmlns:a16="http://schemas.microsoft.com/office/drawing/2014/main" id="{D97E0B6A-FDE3-4A3C-9F0A-67A5E382DE64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화살표: 갈매기형 수장 41">
                <a:extLst>
                  <a:ext uri="{FF2B5EF4-FFF2-40B4-BE49-F238E27FC236}">
                    <a16:creationId xmlns:a16="http://schemas.microsoft.com/office/drawing/2014/main" id="{FCBC2109-B3E6-4C6A-B81F-67CA02790B1A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화살표: 갈매기형 수장 42">
                <a:extLst>
                  <a:ext uri="{FF2B5EF4-FFF2-40B4-BE49-F238E27FC236}">
                    <a16:creationId xmlns:a16="http://schemas.microsoft.com/office/drawing/2014/main" id="{D6453D58-4257-4C31-858A-91DA943F77E2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화살표: 갈매기형 수장 43">
                <a:extLst>
                  <a:ext uri="{FF2B5EF4-FFF2-40B4-BE49-F238E27FC236}">
                    <a16:creationId xmlns:a16="http://schemas.microsoft.com/office/drawing/2014/main" id="{CBAF4B80-B849-4EF2-AE53-225A18635FEC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화살표: 갈매기형 수장 44">
                <a:extLst>
                  <a:ext uri="{FF2B5EF4-FFF2-40B4-BE49-F238E27FC236}">
                    <a16:creationId xmlns:a16="http://schemas.microsoft.com/office/drawing/2014/main" id="{8E704A1B-3568-45DB-AE81-5C6528DD3C82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3B2C679-A53A-46BE-9F0B-B5E24405DB6F}"/>
                </a:ext>
              </a:extLst>
            </p:cNvPr>
            <p:cNvGrpSpPr/>
            <p:nvPr/>
          </p:nvGrpSpPr>
          <p:grpSpPr>
            <a:xfrm rot="10800000">
              <a:off x="5246827" y="5731830"/>
              <a:ext cx="2409269" cy="345968"/>
              <a:chOff x="596310" y="5677766"/>
              <a:chExt cx="2324448" cy="345968"/>
            </a:xfrm>
            <a:grpFill/>
          </p:grpSpPr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F5E5E73D-82F5-49CC-BDBD-329214686083}"/>
                  </a:ext>
                </a:extLst>
              </p:cNvPr>
              <p:cNvSpPr/>
              <p:nvPr/>
            </p:nvSpPr>
            <p:spPr bwMode="gray">
              <a:xfrm rot="16200000">
                <a:off x="661096" y="5614012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화살표: 갈매기형 수장 36">
                <a:extLst>
                  <a:ext uri="{FF2B5EF4-FFF2-40B4-BE49-F238E27FC236}">
                    <a16:creationId xmlns:a16="http://schemas.microsoft.com/office/drawing/2014/main" id="{B01347ED-53A9-454A-897A-C3087C190DE0}"/>
                  </a:ext>
                </a:extLst>
              </p:cNvPr>
              <p:cNvSpPr/>
              <p:nvPr/>
            </p:nvSpPr>
            <p:spPr bwMode="gray">
              <a:xfrm rot="16200000">
                <a:off x="1127188" y="5614013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8" name="화살표: 갈매기형 수장 37">
                <a:extLst>
                  <a:ext uri="{FF2B5EF4-FFF2-40B4-BE49-F238E27FC236}">
                    <a16:creationId xmlns:a16="http://schemas.microsoft.com/office/drawing/2014/main" id="{283FD884-FA4B-498A-9F3A-A88EDC74B3E7}"/>
                  </a:ext>
                </a:extLst>
              </p:cNvPr>
              <p:cNvSpPr/>
              <p:nvPr/>
            </p:nvSpPr>
            <p:spPr bwMode="gray">
              <a:xfrm rot="16200000">
                <a:off x="1593280" y="5612980"/>
                <a:ext cx="336520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화살표: 갈매기형 수장 38">
                <a:extLst>
                  <a:ext uri="{FF2B5EF4-FFF2-40B4-BE49-F238E27FC236}">
                    <a16:creationId xmlns:a16="http://schemas.microsoft.com/office/drawing/2014/main" id="{12392E40-6F25-4199-85F9-BDED64A791E1}"/>
                  </a:ext>
                </a:extLst>
              </p:cNvPr>
              <p:cNvSpPr/>
              <p:nvPr/>
            </p:nvSpPr>
            <p:spPr bwMode="gray">
              <a:xfrm rot="16200000">
                <a:off x="2053360" y="5622426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화살표: 갈매기형 수장 39">
                <a:extLst>
                  <a:ext uri="{FF2B5EF4-FFF2-40B4-BE49-F238E27FC236}">
                    <a16:creationId xmlns:a16="http://schemas.microsoft.com/office/drawing/2014/main" id="{6AC12612-F5CE-4C38-A8E5-FEA9D257BB69}"/>
                  </a:ext>
                </a:extLst>
              </p:cNvPr>
              <p:cNvSpPr/>
              <p:nvPr/>
            </p:nvSpPr>
            <p:spPr bwMode="gray">
              <a:xfrm rot="16200000">
                <a:off x="2519452" y="5622427"/>
                <a:ext cx="336522" cy="466091"/>
              </a:xfrm>
              <a:prstGeom prst="chevron">
                <a:avLst/>
              </a:prstGeom>
              <a:grpFill/>
              <a:ln w="952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95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908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862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817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771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725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680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634" algn="l" defTabSz="957908" rtl="0" eaLnBrk="1" latinLnBrk="1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E83993-9077-4BC3-B3DD-BD4B5DD0B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13" y="2395582"/>
            <a:ext cx="290636" cy="258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4A2C71-6691-4833-B2A6-EF14DADBB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54" y="2402726"/>
            <a:ext cx="209903" cy="258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75BB27-FFD1-4683-B158-BAD9A3732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7" y="2427913"/>
            <a:ext cx="263803" cy="211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FF347-F17F-4C98-A4B2-93325F7FD0F1}"/>
              </a:ext>
            </a:extLst>
          </p:cNvPr>
          <p:cNvSpPr txBox="1"/>
          <p:nvPr/>
        </p:nvSpPr>
        <p:spPr>
          <a:xfrm>
            <a:off x="1397107" y="23703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카페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A3B14-FA5E-48B4-B66F-544ECDE27F27}"/>
              </a:ext>
            </a:extLst>
          </p:cNvPr>
          <p:cNvSpPr txBox="1"/>
          <p:nvPr/>
        </p:nvSpPr>
        <p:spPr>
          <a:xfrm>
            <a:off x="2262729" y="237734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식당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C7AF70-3720-4C42-A399-19B7956CB055}"/>
              </a:ext>
            </a:extLst>
          </p:cNvPr>
          <p:cNvSpPr txBox="1"/>
          <p:nvPr/>
        </p:nvSpPr>
        <p:spPr>
          <a:xfrm>
            <a:off x="3075040" y="23884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숙박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E8CD057E-4BEF-4D7E-98EE-F76AC5E384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23" y="3234371"/>
            <a:ext cx="610477" cy="48838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4E04597-29DF-4369-B696-FDBBC09C35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36" y="3959640"/>
            <a:ext cx="433724" cy="53381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6E0CCB8-19A3-4B0F-8B6E-7586F91D6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36" y="4773680"/>
            <a:ext cx="433724" cy="53381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1ED281F-1366-4B10-AE2A-C58CBB94A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27" y="5633153"/>
            <a:ext cx="549429" cy="488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7B5FA-1FC2-4DEA-9052-B2202968B7A9}"/>
              </a:ext>
            </a:extLst>
          </p:cNvPr>
          <p:cNvSpPr txBox="1"/>
          <p:nvPr/>
        </p:nvSpPr>
        <p:spPr>
          <a:xfrm>
            <a:off x="2554383" y="3137406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C7D3FE-C2E7-44D9-B27B-47FFA2FF7B86}"/>
              </a:ext>
            </a:extLst>
          </p:cNvPr>
          <p:cNvSpPr txBox="1"/>
          <p:nvPr/>
        </p:nvSpPr>
        <p:spPr>
          <a:xfrm>
            <a:off x="2554383" y="3881559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4A95DE-499A-41BB-8694-14627B021A5E}"/>
              </a:ext>
            </a:extLst>
          </p:cNvPr>
          <p:cNvSpPr txBox="1"/>
          <p:nvPr/>
        </p:nvSpPr>
        <p:spPr>
          <a:xfrm>
            <a:off x="2557589" y="4723883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032229-DA9C-4C4D-814E-B0B78C1FF143}"/>
              </a:ext>
            </a:extLst>
          </p:cNvPr>
          <p:cNvSpPr txBox="1"/>
          <p:nvPr/>
        </p:nvSpPr>
        <p:spPr>
          <a:xfrm>
            <a:off x="2557589" y="5504612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가게 이름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주소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ACE3EF-DA8C-4702-8D77-E07DACCF2515}"/>
              </a:ext>
            </a:extLst>
          </p:cNvPr>
          <p:cNvSpPr/>
          <p:nvPr/>
        </p:nvSpPr>
        <p:spPr bwMode="gray">
          <a:xfrm>
            <a:off x="991744" y="2779776"/>
            <a:ext cx="8066532" cy="347814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F7BFD-5025-4229-AD22-C6D3C49C46D3}"/>
              </a:ext>
            </a:extLst>
          </p:cNvPr>
          <p:cNvSpPr txBox="1"/>
          <p:nvPr/>
        </p:nvSpPr>
        <p:spPr>
          <a:xfrm>
            <a:off x="1001608" y="27925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리스트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31F2C-CCE4-4518-9BBF-8D3DA383B541}"/>
              </a:ext>
            </a:extLst>
          </p:cNvPr>
          <p:cNvSpPr/>
          <p:nvPr/>
        </p:nvSpPr>
        <p:spPr bwMode="gray">
          <a:xfrm>
            <a:off x="1087960" y="3083837"/>
            <a:ext cx="2874181" cy="7394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8198791-B8CD-49D3-9CE8-A26440D3CA17}"/>
              </a:ext>
            </a:extLst>
          </p:cNvPr>
          <p:cNvSpPr/>
          <p:nvPr/>
        </p:nvSpPr>
        <p:spPr bwMode="gray">
          <a:xfrm rot="14508219">
            <a:off x="3661082" y="3697244"/>
            <a:ext cx="458019" cy="402278"/>
          </a:xfrm>
          <a:prstGeom prst="rightArrow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50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9F93EC-A099-413F-9B16-5592904993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917" y="1659895"/>
          <a:ext cx="9321492" cy="4817273"/>
        </p:xfrm>
        <a:graphic>
          <a:graphicData uri="http://schemas.openxmlformats.org/drawingml/2006/table">
            <a:tbl>
              <a:tblPr/>
              <a:tblGrid>
                <a:gridCol w="9321492">
                  <a:extLst>
                    <a:ext uri="{9D8B030D-6E8A-4147-A177-3AD203B41FA5}">
                      <a16:colId xmlns:a16="http://schemas.microsoft.com/office/drawing/2014/main" val="3735123334"/>
                    </a:ext>
                  </a:extLst>
                </a:gridCol>
              </a:tblGrid>
              <a:tr h="8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7664" marR="7664" marT="7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98826"/>
                  </a:ext>
                </a:extLst>
              </a:tr>
              <a:tr h="46572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64" marR="7664" marT="76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648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44E49F-5F94-4D4C-9EA9-532F0A8CCC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0015" y="1004245"/>
          <a:ext cx="9327394" cy="587602"/>
        </p:xfrm>
        <a:graphic>
          <a:graphicData uri="http://schemas.openxmlformats.org/drawingml/2006/table">
            <a:tbl>
              <a:tblPr/>
              <a:tblGrid>
                <a:gridCol w="1105373">
                  <a:extLst>
                    <a:ext uri="{9D8B030D-6E8A-4147-A177-3AD203B41FA5}">
                      <a16:colId xmlns:a16="http://schemas.microsoft.com/office/drawing/2014/main" val="756604242"/>
                    </a:ext>
                  </a:extLst>
                </a:gridCol>
                <a:gridCol w="906812">
                  <a:extLst>
                    <a:ext uri="{9D8B030D-6E8A-4147-A177-3AD203B41FA5}">
                      <a16:colId xmlns:a16="http://schemas.microsoft.com/office/drawing/2014/main" val="3738537285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803893200"/>
                    </a:ext>
                  </a:extLst>
                </a:gridCol>
                <a:gridCol w="4167293">
                  <a:extLst>
                    <a:ext uri="{9D8B030D-6E8A-4147-A177-3AD203B41FA5}">
                      <a16:colId xmlns:a16="http://schemas.microsoft.com/office/drawing/2014/main" val="3487934384"/>
                    </a:ext>
                  </a:extLst>
                </a:gridCol>
                <a:gridCol w="934683">
                  <a:extLst>
                    <a:ext uri="{9D8B030D-6E8A-4147-A177-3AD203B41FA5}">
                      <a16:colId xmlns:a16="http://schemas.microsoft.com/office/drawing/2014/main" val="3912349900"/>
                    </a:ext>
                  </a:extLst>
                </a:gridCol>
                <a:gridCol w="1214166">
                  <a:extLst>
                    <a:ext uri="{9D8B030D-6E8A-4147-A177-3AD203B41FA5}">
                      <a16:colId xmlns:a16="http://schemas.microsoft.com/office/drawing/2014/main" val="2208685973"/>
                    </a:ext>
                  </a:extLst>
                </a:gridCol>
              </a:tblGrid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 명 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2022.01.11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34205"/>
                  </a:ext>
                </a:extLst>
              </a:tr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지도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가게 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영업시간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사진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공유 등등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9018"/>
                  </a:ext>
                </a:extLst>
              </a:tr>
            </a:tbl>
          </a:graphicData>
        </a:graphic>
      </p:graphicFrame>
      <p:sp>
        <p:nvSpPr>
          <p:cNvPr id="188" name="부제목 2">
            <a:extLst>
              <a:ext uri="{FF2B5EF4-FFF2-40B4-BE49-F238E27FC236}">
                <a16:creationId xmlns:a16="http://schemas.microsoft.com/office/drawing/2014/main" id="{6A048182-E5D2-48E5-AB37-3B6E1FAD85AD}"/>
              </a:ext>
            </a:extLst>
          </p:cNvPr>
          <p:cNvSpPr txBox="1">
            <a:spLocks/>
          </p:cNvSpPr>
          <p:nvPr/>
        </p:nvSpPr>
        <p:spPr>
          <a:xfrm>
            <a:off x="266370" y="224055"/>
            <a:ext cx="5527424" cy="414894"/>
          </a:xfrm>
          <a:prstGeom prst="rect">
            <a:avLst/>
          </a:prstGeom>
        </p:spPr>
        <p:txBody>
          <a:bodyPr vert="horz" lIns="67988" tIns="33994" rIns="67988" bIns="33994" rtlCol="0" anchor="ctr">
            <a:noAutofit/>
          </a:bodyPr>
          <a:lstStyle>
            <a:lvl1pPr marL="0" indent="0" algn="r" defTabSz="968624" rtl="0" eaLnBrk="1" latinLnBrk="1" hangingPunct="1">
              <a:lnSpc>
                <a:spcPct val="9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400" kern="1200">
                <a:solidFill>
                  <a:srgbClr val="5B4A6E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ko-KR" sz="2000" b="1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기능별 화면 설계 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946E0FA4-0CC4-4390-911B-C19C75BA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0" y="660935"/>
            <a:ext cx="9416942" cy="3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 b="1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196B9-5D6B-40F7-A603-4C1AF9B6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08" y="2388007"/>
            <a:ext cx="2232238" cy="16588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33CB9-3C44-48B8-BFAC-17DC00BE37DC}"/>
              </a:ext>
            </a:extLst>
          </p:cNvPr>
          <p:cNvSpPr txBox="1"/>
          <p:nvPr/>
        </p:nvSpPr>
        <p:spPr>
          <a:xfrm>
            <a:off x="4289962" y="41600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가게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D2EAD-76B0-4A1F-BB05-04D1768B037B}"/>
              </a:ext>
            </a:extLst>
          </p:cNvPr>
          <p:cNvSpPr txBox="1"/>
          <p:nvPr/>
        </p:nvSpPr>
        <p:spPr>
          <a:xfrm>
            <a:off x="4314204" y="4637206"/>
            <a:ext cx="15055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주소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영업시간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전화번호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DD0E0D-DDB5-4E36-99EE-A6EE8AB81D8D}"/>
              </a:ext>
            </a:extLst>
          </p:cNvPr>
          <p:cNvGraphicFramePr>
            <a:graphicFrameLocks noGrp="1"/>
          </p:cNvGraphicFramePr>
          <p:nvPr/>
        </p:nvGraphicFramePr>
        <p:xfrm>
          <a:off x="2269947" y="5744868"/>
          <a:ext cx="5659662" cy="65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277">
                  <a:extLst>
                    <a:ext uri="{9D8B030D-6E8A-4147-A177-3AD203B41FA5}">
                      <a16:colId xmlns:a16="http://schemas.microsoft.com/office/drawing/2014/main" val="1265657343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636400173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980655178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472802078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2225206187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97128170"/>
                    </a:ext>
                  </a:extLst>
                </a:gridCol>
              </a:tblGrid>
              <a:tr h="653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4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4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미리보기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3467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B28F52-04DE-4E49-8596-B1B6401CD41E}"/>
              </a:ext>
            </a:extLst>
          </p:cNvPr>
          <p:cNvSpPr/>
          <p:nvPr/>
        </p:nvSpPr>
        <p:spPr bwMode="gray">
          <a:xfrm rot="16200000">
            <a:off x="1810734" y="5910252"/>
            <a:ext cx="401654" cy="305805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0053C99-E8F9-4309-8E8C-62A49C8BC800}"/>
              </a:ext>
            </a:extLst>
          </p:cNvPr>
          <p:cNvSpPr/>
          <p:nvPr/>
        </p:nvSpPr>
        <p:spPr bwMode="gray">
          <a:xfrm rot="5400000">
            <a:off x="7966300" y="5903268"/>
            <a:ext cx="401654" cy="305805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93D9D-B37D-4000-9771-21038A10E688}"/>
              </a:ext>
            </a:extLst>
          </p:cNvPr>
          <p:cNvSpPr txBox="1"/>
          <p:nvPr/>
        </p:nvSpPr>
        <p:spPr>
          <a:xfrm>
            <a:off x="5833359" y="4164213"/>
            <a:ext cx="43818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공유버튼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1F878-640B-4072-893D-2EC0FEBC4965}"/>
              </a:ext>
            </a:extLst>
          </p:cNvPr>
          <p:cNvSpPr txBox="1"/>
          <p:nvPr/>
        </p:nvSpPr>
        <p:spPr>
          <a:xfrm>
            <a:off x="4763788" y="318804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63F3BA-6A91-4C15-8CCE-116A71AB8C0B}"/>
              </a:ext>
            </a:extLst>
          </p:cNvPr>
          <p:cNvSpPr/>
          <p:nvPr/>
        </p:nvSpPr>
        <p:spPr bwMode="gray">
          <a:xfrm>
            <a:off x="1135136" y="1911870"/>
            <a:ext cx="1134811" cy="40165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홈 로고</a:t>
            </a:r>
          </a:p>
        </p:txBody>
      </p:sp>
    </p:spTree>
    <p:extLst>
      <p:ext uri="{BB962C8B-B14F-4D97-AF65-F5344CB8AC3E}">
        <p14:creationId xmlns:p14="http://schemas.microsoft.com/office/powerpoint/2010/main" val="153869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9F93EC-A099-413F-9B16-55929049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80049"/>
              </p:ext>
            </p:extLst>
          </p:nvPr>
        </p:nvGraphicFramePr>
        <p:xfrm>
          <a:off x="355917" y="1659895"/>
          <a:ext cx="9321492" cy="4817273"/>
        </p:xfrm>
        <a:graphic>
          <a:graphicData uri="http://schemas.openxmlformats.org/drawingml/2006/table">
            <a:tbl>
              <a:tblPr/>
              <a:tblGrid>
                <a:gridCol w="9321492">
                  <a:extLst>
                    <a:ext uri="{9D8B030D-6E8A-4147-A177-3AD203B41FA5}">
                      <a16:colId xmlns:a16="http://schemas.microsoft.com/office/drawing/2014/main" val="3735123334"/>
                    </a:ext>
                  </a:extLst>
                </a:gridCol>
              </a:tblGrid>
              <a:tr h="81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7664" marR="7664" marT="7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98826"/>
                  </a:ext>
                </a:extLst>
              </a:tr>
              <a:tr h="465720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64" marR="7664" marT="76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5648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44E49F-5F94-4D4C-9EA9-532F0A8C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0236"/>
              </p:ext>
            </p:extLst>
          </p:nvPr>
        </p:nvGraphicFramePr>
        <p:xfrm>
          <a:off x="350015" y="1004245"/>
          <a:ext cx="9327394" cy="587602"/>
        </p:xfrm>
        <a:graphic>
          <a:graphicData uri="http://schemas.openxmlformats.org/drawingml/2006/table">
            <a:tbl>
              <a:tblPr/>
              <a:tblGrid>
                <a:gridCol w="1105373">
                  <a:extLst>
                    <a:ext uri="{9D8B030D-6E8A-4147-A177-3AD203B41FA5}">
                      <a16:colId xmlns:a16="http://schemas.microsoft.com/office/drawing/2014/main" val="756604242"/>
                    </a:ext>
                  </a:extLst>
                </a:gridCol>
                <a:gridCol w="906812">
                  <a:extLst>
                    <a:ext uri="{9D8B030D-6E8A-4147-A177-3AD203B41FA5}">
                      <a16:colId xmlns:a16="http://schemas.microsoft.com/office/drawing/2014/main" val="3738537285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803893200"/>
                    </a:ext>
                  </a:extLst>
                </a:gridCol>
                <a:gridCol w="4167293">
                  <a:extLst>
                    <a:ext uri="{9D8B030D-6E8A-4147-A177-3AD203B41FA5}">
                      <a16:colId xmlns:a16="http://schemas.microsoft.com/office/drawing/2014/main" val="3487934384"/>
                    </a:ext>
                  </a:extLst>
                </a:gridCol>
                <a:gridCol w="934683">
                  <a:extLst>
                    <a:ext uri="{9D8B030D-6E8A-4147-A177-3AD203B41FA5}">
                      <a16:colId xmlns:a16="http://schemas.microsoft.com/office/drawing/2014/main" val="3912349900"/>
                    </a:ext>
                  </a:extLst>
                </a:gridCol>
                <a:gridCol w="1214166">
                  <a:extLst>
                    <a:ext uri="{9D8B030D-6E8A-4147-A177-3AD203B41FA5}">
                      <a16:colId xmlns:a16="http://schemas.microsoft.com/office/drawing/2014/main" val="2208685973"/>
                    </a:ext>
                  </a:extLst>
                </a:gridCol>
              </a:tblGrid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 명 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로고 클릭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2022.01.11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34205"/>
                  </a:ext>
                </a:extLst>
              </a:tr>
              <a:tr h="293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로고 클릭 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번 페이지로 이동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77" marR="9477" marT="9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9018"/>
                  </a:ext>
                </a:extLst>
              </a:tr>
            </a:tbl>
          </a:graphicData>
        </a:graphic>
      </p:graphicFrame>
      <p:sp>
        <p:nvSpPr>
          <p:cNvPr id="188" name="부제목 2">
            <a:extLst>
              <a:ext uri="{FF2B5EF4-FFF2-40B4-BE49-F238E27FC236}">
                <a16:creationId xmlns:a16="http://schemas.microsoft.com/office/drawing/2014/main" id="{6A048182-E5D2-48E5-AB37-3B6E1FAD85AD}"/>
              </a:ext>
            </a:extLst>
          </p:cNvPr>
          <p:cNvSpPr txBox="1">
            <a:spLocks/>
          </p:cNvSpPr>
          <p:nvPr/>
        </p:nvSpPr>
        <p:spPr>
          <a:xfrm>
            <a:off x="266370" y="224055"/>
            <a:ext cx="5527424" cy="414894"/>
          </a:xfrm>
          <a:prstGeom prst="rect">
            <a:avLst/>
          </a:prstGeom>
        </p:spPr>
        <p:txBody>
          <a:bodyPr vert="horz" lIns="67988" tIns="33994" rIns="67988" bIns="33994" rtlCol="0" anchor="ctr">
            <a:noAutofit/>
          </a:bodyPr>
          <a:lstStyle>
            <a:lvl1pPr marL="0" indent="0" algn="r" defTabSz="968624" rtl="0" eaLnBrk="1" latinLnBrk="1" hangingPunct="1">
              <a:lnSpc>
                <a:spcPct val="90000"/>
              </a:lnSpc>
              <a:spcBef>
                <a:spcPts val="1059"/>
              </a:spcBef>
              <a:buFont typeface="Arial" panose="020B0604020202020204" pitchFamily="34" charset="0"/>
              <a:buNone/>
              <a:defRPr sz="1400" kern="1200">
                <a:solidFill>
                  <a:srgbClr val="5B4A6E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68624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ko-KR" sz="2000" b="1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기능별 화면 설계 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946E0FA4-0CC4-4390-911B-C19C75BAD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0" y="660935"/>
            <a:ext cx="9416942" cy="3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 b="1">
                <a:solidFill>
                  <a:srgbClr val="000000"/>
                </a:solidFill>
                <a:latin typeface="+mn-ea"/>
              </a:rPr>
              <a:t>2)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화면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196B9-5D6B-40F7-A603-4C1AF9B6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08" y="2388007"/>
            <a:ext cx="2232238" cy="16588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33CB9-3C44-48B8-BFAC-17DC00BE37DC}"/>
              </a:ext>
            </a:extLst>
          </p:cNvPr>
          <p:cNvSpPr txBox="1"/>
          <p:nvPr/>
        </p:nvSpPr>
        <p:spPr>
          <a:xfrm>
            <a:off x="4289962" y="41600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가게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D2EAD-76B0-4A1F-BB05-04D1768B037B}"/>
              </a:ext>
            </a:extLst>
          </p:cNvPr>
          <p:cNvSpPr txBox="1"/>
          <p:nvPr/>
        </p:nvSpPr>
        <p:spPr>
          <a:xfrm>
            <a:off x="4314204" y="4637206"/>
            <a:ext cx="15055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주소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영업시간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전화번호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DD0E0D-DDB5-4E36-99EE-A6EE8AB8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61848"/>
              </p:ext>
            </p:extLst>
          </p:nvPr>
        </p:nvGraphicFramePr>
        <p:xfrm>
          <a:off x="2269947" y="5744868"/>
          <a:ext cx="5659662" cy="65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277">
                  <a:extLst>
                    <a:ext uri="{9D8B030D-6E8A-4147-A177-3AD203B41FA5}">
                      <a16:colId xmlns:a16="http://schemas.microsoft.com/office/drawing/2014/main" val="1265657343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636400173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980655178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472802078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2225206187"/>
                    </a:ext>
                  </a:extLst>
                </a:gridCol>
                <a:gridCol w="943277">
                  <a:extLst>
                    <a:ext uri="{9D8B030D-6E8A-4147-A177-3AD203B41FA5}">
                      <a16:colId xmlns:a16="http://schemas.microsoft.com/office/drawing/2014/main" val="197128170"/>
                    </a:ext>
                  </a:extLst>
                </a:gridCol>
              </a:tblGrid>
              <a:tr h="653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4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4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미리보기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3467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B28F52-04DE-4E49-8596-B1B6401CD41E}"/>
              </a:ext>
            </a:extLst>
          </p:cNvPr>
          <p:cNvSpPr/>
          <p:nvPr/>
        </p:nvSpPr>
        <p:spPr bwMode="gray">
          <a:xfrm rot="16200000">
            <a:off x="1810734" y="5910252"/>
            <a:ext cx="401654" cy="305805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0053C99-E8F9-4309-8E8C-62A49C8BC800}"/>
              </a:ext>
            </a:extLst>
          </p:cNvPr>
          <p:cNvSpPr/>
          <p:nvPr/>
        </p:nvSpPr>
        <p:spPr bwMode="gray">
          <a:xfrm rot="5400000">
            <a:off x="7966300" y="5903268"/>
            <a:ext cx="401654" cy="305805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93D9D-B37D-4000-9771-21038A10E688}"/>
              </a:ext>
            </a:extLst>
          </p:cNvPr>
          <p:cNvSpPr txBox="1"/>
          <p:nvPr/>
        </p:nvSpPr>
        <p:spPr>
          <a:xfrm>
            <a:off x="5833359" y="4164213"/>
            <a:ext cx="43818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공유버튼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1F878-640B-4072-893D-2EC0FEBC4965}"/>
              </a:ext>
            </a:extLst>
          </p:cNvPr>
          <p:cNvSpPr txBox="1"/>
          <p:nvPr/>
        </p:nvSpPr>
        <p:spPr>
          <a:xfrm>
            <a:off x="4763788" y="318804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63F3BA-6A91-4C15-8CCE-116A71AB8C0B}"/>
              </a:ext>
            </a:extLst>
          </p:cNvPr>
          <p:cNvSpPr/>
          <p:nvPr/>
        </p:nvSpPr>
        <p:spPr bwMode="gray">
          <a:xfrm>
            <a:off x="1135136" y="1911870"/>
            <a:ext cx="1134811" cy="40165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홈 로고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69B7FA12-2438-49A0-8107-4C5F299A88CA}"/>
              </a:ext>
            </a:extLst>
          </p:cNvPr>
          <p:cNvSpPr/>
          <p:nvPr/>
        </p:nvSpPr>
        <p:spPr bwMode="gray">
          <a:xfrm rot="14508219">
            <a:off x="1967053" y="2294807"/>
            <a:ext cx="458019" cy="402278"/>
          </a:xfrm>
          <a:prstGeom prst="rightArrow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2F493C1-1855-440F-A189-BDDEC6FC6A74}"/>
              </a:ext>
            </a:extLst>
          </p:cNvPr>
          <p:cNvSpPr/>
          <p:nvPr/>
        </p:nvSpPr>
        <p:spPr bwMode="gray">
          <a:xfrm rot="14508219">
            <a:off x="1988195" y="6117324"/>
            <a:ext cx="458019" cy="402278"/>
          </a:xfrm>
          <a:prstGeom prst="rightArrow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58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2274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egoe UI Semibold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2"/>
        </a:solidFill>
        <a:ln w="9525">
          <a:solidFill>
            <a:schemeClr val="tx1">
              <a:lumMod val="50000"/>
              <a:lumOff val="50000"/>
            </a:schemeClr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F57066C73A10E4C85BD9C8EC9D3459C" ma:contentTypeVersion="6" ma:contentTypeDescription="새 문서를 만듭니다." ma:contentTypeScope="" ma:versionID="72446df7a918461f565a5b6a2b226dee">
  <xsd:schema xmlns:xsd="http://www.w3.org/2001/XMLSchema" xmlns:xs="http://www.w3.org/2001/XMLSchema" xmlns:p="http://schemas.microsoft.com/office/2006/metadata/properties" xmlns:ns2="6fa02841-c095-4b9a-8618-47807a9a6880" targetNamespace="http://schemas.microsoft.com/office/2006/metadata/properties" ma:root="true" ma:fieldsID="06d0ef9c47e26789ff1aca8e5629237d" ns2:_="">
    <xsd:import namespace="6fa02841-c095-4b9a-8618-47807a9a68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02841-c095-4b9a-8618-47807a9a68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918D371-AB25-4B54-92A9-9A01339C0E9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BF48327-96B1-4917-AD94-EFD0A68E97B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2073F7E-5C02-4A28-9947-B62F623AECB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3882C8F-9649-4E2C-B15F-B0F097CB17B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A490E57-0DC5-42DE-AF41-D90E3D10DA2A}">
  <ds:schemaRefs>
    <ds:schemaRef ds:uri="http://schemas.microsoft.com/sharepoint/v3/contenttype/forms"/>
  </ds:schemaRefs>
</ds:datastoreItem>
</file>

<file path=customXml/itemProps103.xml><?xml version="1.0" encoding="utf-8"?>
<ds:datastoreItem xmlns:ds="http://schemas.openxmlformats.org/officeDocument/2006/customXml" ds:itemID="{A00EE24C-76B0-4795-9BCD-80FE79F0621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1E5693C-0482-4A8B-91F8-4F82C7720C9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1078B2E-D3BF-4CD4-9BF4-525CA24EA6A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19F9AD3-D071-4A2A-B273-CEE8251209B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057512D-28C8-41AF-AA5C-A735B4C1BC8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F23D161-1865-4317-89A4-9329F88695B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FE9ED7B-8D49-4698-BE6A-E62BCF6D58A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5AB5FA6-8D39-40DF-AA17-4F1347A3314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4F15AD5-194E-435F-89E4-228B71E32DB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E54698A-7EBF-45D1-9F8F-FA539F819B6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40D7A9F-1B45-4D98-B838-72C978E83819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4FD9FBC-DF78-4575-9F4D-9012680DE43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51E7DEA-D1B9-4D79-B294-C74DF64D88C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26B3796-2157-4100-92AC-595B7C34F88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CAE0862-F1BB-4A6B-B841-95F401F36EF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8A525FA-8854-4C79-A9EC-F654C7D47AE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EFF9772-9AC7-4FB8-B24E-0FF09E47A80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0E2FF5D-94DA-41C5-9261-14CAA5A5A7F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74281A8-54F2-4650-A564-FB1F549CDB6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A363173-D4FC-41F2-8CFA-0FFA7F25620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09ECD04-9A6C-4C78-BF2B-32EB3DE7AA0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512870A-E92C-4D2D-80D9-B631E882C4B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5758FA0-04E3-4266-A50B-D5D42A5E63F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0EADF5C-C063-4CE3-9A11-7D18681D5D2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266668F-F49E-4282-9D39-2ED0F87E712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9053FED-D03B-47FB-9202-C18870FFBCC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EF28EF8-7ED2-4E15-8F2D-7836FD49EC9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6127855-A3C5-41C6-99EA-EF4B9B6FEBC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8B4D9DB-3203-4886-8EE4-00B5A4078E8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90F64C6-0860-4F34-9FCA-E04827309B7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52DD927-B780-4F09-89E7-4E233E39D51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0AC50B2-CA24-4F69-8E74-3200D4A9989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9A430C8-1A20-4946-9B91-DEC355890EB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07093E8-8CD8-45FC-A384-18F3EC597D7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6A340D5-2DC7-4BCF-A5E5-D969D8F28C2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5D40C23-1FA7-46DD-934E-E941C5D6F09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6F6AFBE-AF38-48A4-AEFF-4C61E179C69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E5787F0-C155-4D4E-8908-17541661D6F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17A82EE-574D-4995-885E-67DC4630E0F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4245A31-9854-4B5C-8EAF-9AD692F7A61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CE2F7A6-4BA9-4F20-80C3-A05BF6DF2E8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C21D3C5-0A9D-451B-9960-75D1AFE5B50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31F933A-460F-4BD9-B0FB-5F6DA6D034A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A7B6EC5-2154-40A0-BB2B-EC5A71C44B9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1D941D4-FB71-4247-A6B4-B6E873914F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34DF0F4-CA19-45F6-9D57-2951FD6070B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06138F1-1F1C-4872-AE6D-B196173BF99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174CCE8-F6B1-4FAF-A21C-047C822E5AB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94B5776-11DF-4591-92E4-CFAEB05DA3B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BFBE85E-28F1-4382-9936-E08B0D235F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D98FCC3-53C1-4983-B54E-FCFBEF6CD39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7FAC01F-ACCC-4CF7-92E8-E7AA59B2FA4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0C0A728-9C8F-41D3-9CFC-9AA3ABF81C9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F12EA43-46E7-4DF4-A329-F7F81053381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20ABE9B-1D24-4BC2-A879-213ABB5A473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4EA9192-5CA7-4BFF-93EC-7807EF55096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318B331-0345-4C83-8E06-2251B753BD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8CC3FBB-5938-4969-85D4-68C6626C807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E61B4B8-2777-4DDC-BA2B-BB8AF180B34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8553FFC-2242-4013-96BC-5B9B0A51566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2DD1657-AFF6-4FB7-AA32-909AA879B53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ADC9DE0-9252-4311-B5D6-00A7439D5F7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8716B95-41E2-4EDB-A30F-BB41E1E5397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80E563E-B4EA-417A-B87C-6EB0E5AAC7C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73F1762-4024-4107-A8A6-DD9E046DB51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7EB8899-74D6-41A3-BD85-F68BAAD6606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CAC0418-2475-4127-9B1A-34ED54D8EA4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DEDD198-72F2-4C94-B0CE-05131616E70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73625E4-451B-4235-9614-955F11C8D66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401E644-4C83-42A8-8BCA-5671945196B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7C61978-D274-468D-8687-7DCB833B67F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E951889-9B2F-4A11-B4CE-AB646D773A0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D1F4F59-3C57-4E89-9E28-94D362A57D9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68D8C9E-EF26-4931-BEA4-184DF6F1E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02841-c095-4b9a-8618-47807a9a6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6.xml><?xml version="1.0" encoding="utf-8"?>
<ds:datastoreItem xmlns:ds="http://schemas.openxmlformats.org/officeDocument/2006/customXml" ds:itemID="{72BDF517-2AF7-4195-8D64-719F6C0F57D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BD51DBB-B0CE-4A48-8AF6-3FBD5B9C669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F93BEB9-BC94-47EC-97A2-BAE6C2710F8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F72EAE4-1A19-45AE-BAF8-F644EE5D891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C821210-B687-4562-A066-5E86CF57C65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8F0B353-3C0F-417F-A726-BE2A0F4A808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A297864-180E-4BD9-8284-BEE02AF2FAD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6CA1B21-B5A3-43F3-9B31-436873B58BF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B4AF676-714A-43E5-9D1C-0332543C87D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DE576F5-86EF-4969-A0D0-1B45FB63E31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B63F5B5-1FC0-457F-9BA9-CC4E2224F63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50B068D-4B36-4501-A4D6-297C434250B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386A2B3-08A9-4BC8-9806-A9E128C4FE1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B54C2F1-0C61-4D55-BBE5-74F76A25BB1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7CC4A97-E402-4F40-8435-214522B77D0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04E80F6-C374-494F-ADD2-651313C387C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8AB3AF2-E9CA-439E-90AC-E758F9D0480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BB1C569-8EBB-4E0C-8B06-ED517094F90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19BD141-056F-4CB5-9842-2449217D75AC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6fa02841-c095-4b9a-8618-47807a9a6880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73.xml><?xml version="1.0" encoding="utf-8"?>
<ds:datastoreItem xmlns:ds="http://schemas.openxmlformats.org/officeDocument/2006/customXml" ds:itemID="{3F6F92F8-49EB-494E-B3A4-15811429D77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1BD254E-D5FA-4FC8-9858-947BC90881A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6654DDB-1CBB-4B27-BC8F-17E627F0FCF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62EEF6D-7ECC-4515-B5BD-1090BE0F718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0027BDA-7444-4B1C-B689-9D9A7B05B32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442A361-53EC-4984-ACD4-F6A58E996FE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8374741-0721-4D31-B9E3-8CC112DA445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97721D3-1720-4DB5-8D0C-11363F2CB39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6680069-20F5-4372-9E14-72935557FD1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443052D-4FE0-4088-9261-19FAC036D83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FD13358-2277-4528-B539-2FF7E02A651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8C8858F-C486-4DFB-9163-566B5B5D956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508EC93-F168-4C6F-B853-85CC1B25C48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EC656E8-3BB1-4FC3-B3EB-52069FB6E09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A71372A-A8B7-48D1-AABE-2E2D1B09E5E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4584436-1C5E-41AB-BF29-66882311089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E494011-60C7-48B7-B42A-BCA05A93AAC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8A27400-3E4D-4E98-B235-D876A20B09F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089584C-3C62-4313-9500-981D0C539DC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1C0F038-FC8D-4201-BDA6-8120BDA294B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3646788-8107-4822-8839-269D1F4F850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614427F-9515-406E-B167-194966B31DA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80D2E85-5A20-4C97-A9CF-E7667F9C0E8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5AE52F7-243A-498A-8727-25FC331EA2A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3C6A1AD-1C9A-4DCF-8798-04997DE8103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06BD6B1-B122-44AF-804A-8D5A0AEECE0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C640A86-4AD8-4061-8008-13A49BC32EF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24FBCAA-106F-46F5-8DB3-3377867AACF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281EE57-951F-437D-BE40-795052093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55555</TotalTime>
  <Words>327</Words>
  <Application>Microsoft Office PowerPoint</Application>
  <PresentationFormat>사용자 지정</PresentationFormat>
  <Paragraphs>143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Adobe 고딕 Std B</vt:lpstr>
      <vt:lpstr>굴림</vt:lpstr>
      <vt:lpstr>맑은 고딕</vt:lpstr>
      <vt:lpstr>휴먼새내기체</vt:lpstr>
      <vt:lpstr>Arial</vt:lpstr>
      <vt:lpstr>Calibri</vt:lpstr>
      <vt:lpstr>Segoe UI Light</vt:lpstr>
      <vt:lpstr>Segoe UI Semibold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김상욱</dc:creator>
  <cp:lastModifiedBy>주이솝</cp:lastModifiedBy>
  <cp:revision>1720</cp:revision>
  <cp:lastPrinted>2021-07-02T01:57:20Z</cp:lastPrinted>
  <dcterms:created xsi:type="dcterms:W3CDTF">2016-06-13T05:14:09Z</dcterms:created>
  <dcterms:modified xsi:type="dcterms:W3CDTF">2022-01-11T08:47:26Z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D:\u-tech\Marketing\회사소개서\티라유텍 회사소개서 및 솔루션 소개 v1.7-201709.pptx</vt:lpwstr>
  </property>
  <property fmtid="{D5CDD505-2E9C-101B-9397-08002B2CF9AE}" pid="3" name="ContentTypeId">
    <vt:lpwstr>0x0101009F57066C73A10E4C85BD9C8EC9D3459C</vt:lpwstr>
  </property>
</Properties>
</file>