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10077450" cy="56689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7CFF282-DBC7-4956-886F-CE5DF857B9C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hyperlink" Target="http://docs.oracle.com/javase/8/docs/api/java/util/stream/Stream.html#method.summary" TargetMode="External"/><Relationship Id="rId2" Type="http://schemas.openxmlformats.org/officeDocument/2006/relationships/slide" Target="../slides/slide4.xml"/><Relationship Id="rId3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stream is a way to operations over a List or some other type of collection which implements the Stream interface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they make processing collections of information: Faster, concise, readable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old way, of using a “for element in” loop has several disadvantages… They are not necessarily lazy, it takes a lot of boilerplate, it’s not very readable.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334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stream can be created from almost any type of Java collection, and there are methods and helper classes for creating streams from things like Arrays and IOStreams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number of intermediate operations is technically not limited except by the maximum size of a Java source file and compiled bytecode class (Pretty darned big!)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list of intermediate operations available can be found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HERE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Terminating operations either return void or return a non-stream value: max()/min()/forEach()/collect()/reduce()/toArray()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are not evaluated until a terminal operation is called.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cannot be processed multiple times/reversed/rewound/etc…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cannot be read by more than one stream pipeline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are meant to be used as a fluent API which should lend itself to expressive/clear code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Processing done in a stream MUST NOT modify the collection or source object of the stream. The behavior when this is done is non-deterministic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should almost always be stateless. Processing in a stream should avoid relying on external state and should not differ based on external state.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977560" y="1325880"/>
            <a:ext cx="4120560" cy="32878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977560" y="1325880"/>
            <a:ext cx="4120560" cy="3287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3640" y="225360"/>
            <a:ext cx="9068760" cy="439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188720"/>
            <a:ext cx="10149840" cy="4572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56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56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A0F27A43-00CC-42F0-833D-A12E91978F1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2"/>
          <a:stretch/>
        </p:blipFill>
        <p:spPr>
          <a:xfrm>
            <a:off x="91440" y="70920"/>
            <a:ext cx="837360" cy="1026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Users Group of Greater Louisville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August 2016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8 Collections &amp; Streams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8 Collections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Lots of the same things you’ve seen before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Same great collections classes: List/Map/Set/etc...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Enhanced with new methods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stream()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parallelStream()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Some new stuff!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ForkJoinPool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CompletableFuture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New java.util.concurrent.atomic classes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LongAdder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DoubleAdder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In Java 8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a stream?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do I want streams?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was wrong with the old way?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In Java 8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Anatomy Of A Stream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with a collection or a generator – List&lt;String&gt; myList.stream()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one or more intermediate operations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flatMap()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a final terminal operation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collect()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forEach()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In Java 8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Things to keep in mind about streams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are LAZY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are ALWAYS unidirectional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are meant to be fluent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MUST BE non-interfering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SHOULD BE stateless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LibreOffice/5.2.0.4$Linux_X86_64 LibreOffice_project/066b007f5ebcc236395c7d282ba488bca6720265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2016-08-08T06:49:47Z</dcterms:created>
  <dc:creator/>
  <dc:description/>
  <dc:language>en-US</dc:language>
  <cp:lastModifiedBy/>
  <dcterms:modified xsi:type="dcterms:W3CDTF">2016-08-08T12:55:08Z</dcterms:modified>
  <cp:revision>6</cp:revision>
  <dc:subject/>
  <dc:title/>
</cp:coreProperties>
</file>