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63" r:id="rId4"/>
    <p:sldId id="265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C96C"/>
    <a:srgbClr val="0C9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/>
        </p:nvSpPr>
        <p:spPr>
          <a:xfrm>
            <a:off x="1251585" y="891540"/>
            <a:ext cx="428752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>
                <a:latin typeface="Times New Roman" panose="02020603050405020304" charset="0"/>
                <a:cs typeface="Times New Roman" panose="02020603050405020304" charset="0"/>
              </a:rPr>
              <a:t>PYTHON </a:t>
            </a:r>
            <a:endParaRPr lang="en-US" sz="4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4400" b="1">
                <a:latin typeface="Times New Roman" panose="02020603050405020304" charset="0"/>
                <a:cs typeface="Times New Roman" panose="02020603050405020304" charset="0"/>
              </a:rPr>
              <a:t>WEB SCRAPING PROJECT </a:t>
            </a:r>
            <a:endParaRPr lang="en-US" sz="4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Half Frame 6"/>
          <p:cNvSpPr/>
          <p:nvPr/>
        </p:nvSpPr>
        <p:spPr>
          <a:xfrm>
            <a:off x="203835" y="123190"/>
            <a:ext cx="2435225" cy="1683385"/>
          </a:xfrm>
          <a:prstGeom prst="halfFrame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Half Frame 8"/>
          <p:cNvSpPr/>
          <p:nvPr/>
        </p:nvSpPr>
        <p:spPr>
          <a:xfrm rot="10800000">
            <a:off x="9491980" y="4942205"/>
            <a:ext cx="2435225" cy="1750695"/>
          </a:xfrm>
          <a:prstGeom prst="halfFrame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scrap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8020" y="2503170"/>
            <a:ext cx="6670040" cy="34886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/>
        </p:nvSpPr>
        <p:spPr>
          <a:xfrm>
            <a:off x="1242060" y="925830"/>
            <a:ext cx="43548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latin typeface="Times New Roman" panose="02020603050405020304" charset="0"/>
                <a:cs typeface="Times New Roman" panose="02020603050405020304" charset="0"/>
              </a:rPr>
              <a:t>REQUIREMENTS </a:t>
            </a:r>
            <a:endParaRPr lang="en-US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Half Frame 6"/>
          <p:cNvSpPr/>
          <p:nvPr/>
        </p:nvSpPr>
        <p:spPr>
          <a:xfrm>
            <a:off x="203835" y="123190"/>
            <a:ext cx="2435225" cy="1683385"/>
          </a:xfrm>
          <a:prstGeom prst="halfFrame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Half Frame 8"/>
          <p:cNvSpPr/>
          <p:nvPr/>
        </p:nvSpPr>
        <p:spPr>
          <a:xfrm rot="10800000">
            <a:off x="9491980" y="4942205"/>
            <a:ext cx="2435225" cy="1750695"/>
          </a:xfrm>
          <a:prstGeom prst="halfFrame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7" name="Picture 16" descr="scrap2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3020" y="4353560"/>
            <a:ext cx="3921125" cy="2207895"/>
          </a:xfrm>
          <a:prstGeom prst="rect">
            <a:avLst/>
          </a:prstGeom>
        </p:spPr>
      </p:pic>
      <p:sp>
        <p:nvSpPr>
          <p:cNvPr id="12" name="Rounded Rectangular Callout 11"/>
          <p:cNvSpPr/>
          <p:nvPr/>
        </p:nvSpPr>
        <p:spPr>
          <a:xfrm>
            <a:off x="922655" y="2257425"/>
            <a:ext cx="2110740" cy="1592580"/>
          </a:xfrm>
          <a:prstGeom prst="wedgeRoundRectCallou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1304925" y="2454275"/>
            <a:ext cx="1556385" cy="119888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l"/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BUILD DATABASE SCHEMA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5852795" y="2257425"/>
            <a:ext cx="2110740" cy="1592580"/>
          </a:xfrm>
          <a:prstGeom prst="wedgeRoundRectCallou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3387725" y="2257425"/>
            <a:ext cx="2110740" cy="1592580"/>
          </a:xfrm>
          <a:prstGeom prst="wedgeRoundRectCallou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ounded Rectangular Callout 17"/>
          <p:cNvSpPr/>
          <p:nvPr/>
        </p:nvSpPr>
        <p:spPr>
          <a:xfrm>
            <a:off x="8392795" y="2257425"/>
            <a:ext cx="2110740" cy="1592580"/>
          </a:xfrm>
          <a:prstGeom prst="wedgeRoundRectCallou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3749040" y="2527300"/>
            <a:ext cx="15081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SCRAP DATA - </a:t>
            </a:r>
            <a:r>
              <a:rPr lang="en-US" b="1" i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SELENIUM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5972175" y="2523490"/>
            <a:ext cx="19481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API - FLASK API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(Create,Insert,    Select)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8757920" y="2649220"/>
            <a:ext cx="13804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DATABASE - SQLITE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s 38"/>
          <p:cNvSpPr/>
          <p:nvPr/>
        </p:nvSpPr>
        <p:spPr>
          <a:xfrm>
            <a:off x="203835" y="4747260"/>
            <a:ext cx="2748915" cy="538480"/>
          </a:xfrm>
          <a:prstGeom prst="rect">
            <a:avLst/>
          </a:prstGeom>
          <a:solidFill>
            <a:srgbClr val="14C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/>
          </a:p>
        </p:txBody>
      </p:sp>
      <p:sp>
        <p:nvSpPr>
          <p:cNvPr id="37" name="Rectangles 36"/>
          <p:cNvSpPr/>
          <p:nvPr/>
        </p:nvSpPr>
        <p:spPr>
          <a:xfrm>
            <a:off x="203200" y="4108450"/>
            <a:ext cx="2748915" cy="538480"/>
          </a:xfrm>
          <a:prstGeom prst="rect">
            <a:avLst/>
          </a:prstGeom>
          <a:solidFill>
            <a:srgbClr val="14C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/>
          </a:p>
        </p:txBody>
      </p:sp>
      <p:sp>
        <p:nvSpPr>
          <p:cNvPr id="38" name="Rectangles 37"/>
          <p:cNvSpPr/>
          <p:nvPr/>
        </p:nvSpPr>
        <p:spPr>
          <a:xfrm>
            <a:off x="203835" y="3430270"/>
            <a:ext cx="2748915" cy="538480"/>
          </a:xfrm>
          <a:prstGeom prst="rect">
            <a:avLst/>
          </a:prstGeom>
          <a:solidFill>
            <a:srgbClr val="14C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/>
          </a:p>
        </p:txBody>
      </p:sp>
      <p:sp>
        <p:nvSpPr>
          <p:cNvPr id="36" name="Rectangles 35"/>
          <p:cNvSpPr/>
          <p:nvPr/>
        </p:nvSpPr>
        <p:spPr>
          <a:xfrm>
            <a:off x="203200" y="2743200"/>
            <a:ext cx="2748915" cy="538480"/>
          </a:xfrm>
          <a:prstGeom prst="rect">
            <a:avLst/>
          </a:prstGeom>
          <a:solidFill>
            <a:srgbClr val="14C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/>
          </a:p>
        </p:txBody>
      </p:sp>
      <p:sp>
        <p:nvSpPr>
          <p:cNvPr id="35" name="Rectangles 34"/>
          <p:cNvSpPr/>
          <p:nvPr/>
        </p:nvSpPr>
        <p:spPr>
          <a:xfrm>
            <a:off x="203835" y="2052955"/>
            <a:ext cx="2748915" cy="538480"/>
          </a:xfrm>
          <a:prstGeom prst="rect">
            <a:avLst/>
          </a:prstGeom>
          <a:solidFill>
            <a:srgbClr val="14C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/>
          </a:p>
        </p:txBody>
      </p:sp>
      <p:sp>
        <p:nvSpPr>
          <p:cNvPr id="8" name="Text Box 7"/>
          <p:cNvSpPr txBox="1"/>
          <p:nvPr/>
        </p:nvSpPr>
        <p:spPr>
          <a:xfrm>
            <a:off x="1228725" y="913765"/>
            <a:ext cx="43548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latin typeface="Times New Roman" panose="02020603050405020304" charset="0"/>
                <a:cs typeface="Times New Roman" panose="02020603050405020304" charset="0"/>
              </a:rPr>
              <a:t>DATAPOINTS </a:t>
            </a:r>
            <a:endParaRPr lang="en-US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Half Frame 6"/>
          <p:cNvSpPr/>
          <p:nvPr/>
        </p:nvSpPr>
        <p:spPr>
          <a:xfrm>
            <a:off x="203835" y="123190"/>
            <a:ext cx="2435225" cy="1683385"/>
          </a:xfrm>
          <a:prstGeom prst="halfFrame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Half Frame 8"/>
          <p:cNvSpPr/>
          <p:nvPr/>
        </p:nvSpPr>
        <p:spPr>
          <a:xfrm rot="10800000">
            <a:off x="9491980" y="4942205"/>
            <a:ext cx="2435225" cy="1750695"/>
          </a:xfrm>
          <a:prstGeom prst="halfFrame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6755" y="2205355"/>
            <a:ext cx="7828280" cy="3659505"/>
          </a:xfrm>
          <a:prstGeom prst="rect">
            <a:avLst/>
          </a:prstGeom>
        </p:spPr>
      </p:pic>
      <p:sp>
        <p:nvSpPr>
          <p:cNvPr id="3" name="Rectangles 2"/>
          <p:cNvSpPr/>
          <p:nvPr/>
        </p:nvSpPr>
        <p:spPr>
          <a:xfrm>
            <a:off x="5583555" y="3088005"/>
            <a:ext cx="767080" cy="4578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6621780" y="3249295"/>
            <a:ext cx="854075" cy="1358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6621780" y="3385185"/>
            <a:ext cx="854075" cy="1276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5037455" y="2804160"/>
            <a:ext cx="655955" cy="1981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5583555" y="3570605"/>
            <a:ext cx="766445" cy="1485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3" idx="0"/>
          </p:cNvCxnSpPr>
          <p:nvPr/>
        </p:nvCxnSpPr>
        <p:spPr>
          <a:xfrm flipH="1" flipV="1">
            <a:off x="5955030" y="2884170"/>
            <a:ext cx="12065" cy="2038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</p:cNvCxnSpPr>
          <p:nvPr/>
        </p:nvCxnSpPr>
        <p:spPr>
          <a:xfrm flipH="1" flipV="1">
            <a:off x="4843780" y="2894965"/>
            <a:ext cx="193675" cy="82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2"/>
          </p:cNvCxnSpPr>
          <p:nvPr/>
        </p:nvCxnSpPr>
        <p:spPr>
          <a:xfrm>
            <a:off x="5967095" y="3719195"/>
            <a:ext cx="10160" cy="25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0"/>
          </p:cNvCxnSpPr>
          <p:nvPr/>
        </p:nvCxnSpPr>
        <p:spPr>
          <a:xfrm flipH="1" flipV="1">
            <a:off x="7043420" y="2906395"/>
            <a:ext cx="5715" cy="342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</p:cNvCxnSpPr>
          <p:nvPr/>
        </p:nvCxnSpPr>
        <p:spPr>
          <a:xfrm>
            <a:off x="7475855" y="3449320"/>
            <a:ext cx="5715" cy="3441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848985" y="2654935"/>
            <a:ext cx="225425" cy="259715"/>
          </a:xfrm>
          <a:prstGeom prst="ellipse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931660" y="2591435"/>
            <a:ext cx="254000" cy="282575"/>
          </a:xfrm>
          <a:prstGeom prst="ellipse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848985" y="3973195"/>
            <a:ext cx="247015" cy="293370"/>
          </a:xfrm>
          <a:prstGeom prst="ellipse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4</a:t>
            </a:r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355205" y="3782060"/>
            <a:ext cx="247015" cy="293370"/>
          </a:xfrm>
          <a:prstGeom prst="ellipse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596765" y="2752725"/>
            <a:ext cx="247015" cy="293370"/>
          </a:xfrm>
          <a:prstGeom prst="ellipse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5</a:t>
            </a:r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825500" y="4813935"/>
            <a:ext cx="1190625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b="1">
                <a:solidFill>
                  <a:schemeClr val="bg1"/>
                </a:solidFill>
              </a:rPr>
              <a:t>POSITION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774065" y="2169160"/>
            <a:ext cx="91186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b="1">
                <a:solidFill>
                  <a:schemeClr val="bg1"/>
                </a:solidFill>
              </a:rPr>
              <a:t>NAME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774065" y="2792730"/>
            <a:ext cx="86360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b="1">
                <a:solidFill>
                  <a:schemeClr val="bg1"/>
                </a:solidFill>
              </a:rPr>
              <a:t>EMAIL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774065" y="3487420"/>
            <a:ext cx="72898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b="1">
                <a:solidFill>
                  <a:schemeClr val="bg1"/>
                </a:solidFill>
              </a:rPr>
              <a:t>TEL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774065" y="4188460"/>
            <a:ext cx="1153795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b="1">
                <a:solidFill>
                  <a:schemeClr val="bg1"/>
                </a:solidFill>
              </a:rPr>
              <a:t>PRACTICE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0" name="Rectangles 39"/>
          <p:cNvSpPr/>
          <p:nvPr/>
        </p:nvSpPr>
        <p:spPr>
          <a:xfrm>
            <a:off x="203200" y="5381625"/>
            <a:ext cx="2748915" cy="538480"/>
          </a:xfrm>
          <a:prstGeom prst="rect">
            <a:avLst/>
          </a:prstGeom>
          <a:solidFill>
            <a:srgbClr val="14C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/>
          </a:p>
        </p:txBody>
      </p:sp>
      <p:sp>
        <p:nvSpPr>
          <p:cNvPr id="41" name="Rectangles 40"/>
          <p:cNvSpPr/>
          <p:nvPr/>
        </p:nvSpPr>
        <p:spPr>
          <a:xfrm>
            <a:off x="203200" y="6063615"/>
            <a:ext cx="2748915" cy="538480"/>
          </a:xfrm>
          <a:prstGeom prst="rect">
            <a:avLst/>
          </a:prstGeom>
          <a:solidFill>
            <a:srgbClr val="14C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/>
          </a:p>
        </p:txBody>
      </p:sp>
      <p:sp>
        <p:nvSpPr>
          <p:cNvPr id="43" name="Text Box 42"/>
          <p:cNvSpPr txBox="1"/>
          <p:nvPr/>
        </p:nvSpPr>
        <p:spPr>
          <a:xfrm>
            <a:off x="864870" y="5463540"/>
            <a:ext cx="81407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b="1">
                <a:solidFill>
                  <a:schemeClr val="bg1"/>
                </a:solidFill>
              </a:rPr>
              <a:t>URL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864870" y="6140450"/>
            <a:ext cx="1773555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b="1">
                <a:solidFill>
                  <a:schemeClr val="bg1"/>
                </a:solidFill>
              </a:rPr>
              <a:t>TIMESTAMP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7" name="Isosceles Triangle 46"/>
          <p:cNvSpPr/>
          <p:nvPr/>
        </p:nvSpPr>
        <p:spPr>
          <a:xfrm rot="5400000">
            <a:off x="2446655" y="2094865"/>
            <a:ext cx="547370" cy="4635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/>
          </a:p>
        </p:txBody>
      </p:sp>
      <p:sp>
        <p:nvSpPr>
          <p:cNvPr id="48" name="Isosceles Triangle 47"/>
          <p:cNvSpPr/>
          <p:nvPr/>
        </p:nvSpPr>
        <p:spPr>
          <a:xfrm rot="5400000">
            <a:off x="2446655" y="2771140"/>
            <a:ext cx="547370" cy="4635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/>
          </a:p>
        </p:txBody>
      </p:sp>
      <p:sp>
        <p:nvSpPr>
          <p:cNvPr id="49" name="Isosceles Triangle 48"/>
          <p:cNvSpPr/>
          <p:nvPr/>
        </p:nvSpPr>
        <p:spPr>
          <a:xfrm rot="5400000">
            <a:off x="2447290" y="5423535"/>
            <a:ext cx="547370" cy="4635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/>
          </a:p>
        </p:txBody>
      </p:sp>
      <p:sp>
        <p:nvSpPr>
          <p:cNvPr id="50" name="Isosceles Triangle 49"/>
          <p:cNvSpPr/>
          <p:nvPr/>
        </p:nvSpPr>
        <p:spPr>
          <a:xfrm rot="5400000">
            <a:off x="2447290" y="4794885"/>
            <a:ext cx="547370" cy="4635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/>
          </a:p>
        </p:txBody>
      </p:sp>
      <p:sp>
        <p:nvSpPr>
          <p:cNvPr id="51" name="Isosceles Triangle 50"/>
          <p:cNvSpPr/>
          <p:nvPr/>
        </p:nvSpPr>
        <p:spPr>
          <a:xfrm rot="5400000">
            <a:off x="2447290" y="4145915"/>
            <a:ext cx="547370" cy="4635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/>
          </a:p>
        </p:txBody>
      </p:sp>
      <p:sp>
        <p:nvSpPr>
          <p:cNvPr id="52" name="Isosceles Triangle 51"/>
          <p:cNvSpPr/>
          <p:nvPr/>
        </p:nvSpPr>
        <p:spPr>
          <a:xfrm rot="5400000">
            <a:off x="2446655" y="3463925"/>
            <a:ext cx="547370" cy="4635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/>
          </a:p>
        </p:txBody>
      </p:sp>
      <p:sp>
        <p:nvSpPr>
          <p:cNvPr id="53" name="Isosceles Triangle 52"/>
          <p:cNvSpPr/>
          <p:nvPr/>
        </p:nvSpPr>
        <p:spPr>
          <a:xfrm rot="5400000">
            <a:off x="2447290" y="6079490"/>
            <a:ext cx="547370" cy="4635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/>
          </a:p>
        </p:txBody>
      </p:sp>
      <p:sp>
        <p:nvSpPr>
          <p:cNvPr id="54" name="Text Box 53"/>
          <p:cNvSpPr txBox="1"/>
          <p:nvPr/>
        </p:nvSpPr>
        <p:spPr>
          <a:xfrm>
            <a:off x="2488565" y="2163445"/>
            <a:ext cx="30353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b="1"/>
              <a:t>1</a:t>
            </a:r>
            <a:endParaRPr lang="en-US" b="1"/>
          </a:p>
        </p:txBody>
      </p:sp>
      <p:sp>
        <p:nvSpPr>
          <p:cNvPr id="57" name="Text Box 56"/>
          <p:cNvSpPr txBox="1"/>
          <p:nvPr/>
        </p:nvSpPr>
        <p:spPr>
          <a:xfrm>
            <a:off x="2486660" y="2828290"/>
            <a:ext cx="30353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b="1"/>
              <a:t>2</a:t>
            </a:r>
            <a:endParaRPr lang="en-US" b="1"/>
          </a:p>
        </p:txBody>
      </p:sp>
      <p:sp>
        <p:nvSpPr>
          <p:cNvPr id="58" name="Text Box 57"/>
          <p:cNvSpPr txBox="1"/>
          <p:nvPr/>
        </p:nvSpPr>
        <p:spPr>
          <a:xfrm>
            <a:off x="2474595" y="4224655"/>
            <a:ext cx="30353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b="1"/>
              <a:t>4</a:t>
            </a:r>
            <a:endParaRPr lang="en-US" b="1"/>
          </a:p>
        </p:txBody>
      </p:sp>
      <p:sp>
        <p:nvSpPr>
          <p:cNvPr id="59" name="Text Box 58"/>
          <p:cNvSpPr txBox="1"/>
          <p:nvPr/>
        </p:nvSpPr>
        <p:spPr>
          <a:xfrm>
            <a:off x="2464435" y="3545840"/>
            <a:ext cx="30353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b="1"/>
              <a:t>3</a:t>
            </a:r>
            <a:endParaRPr lang="en-US" b="1"/>
          </a:p>
        </p:txBody>
      </p:sp>
      <p:sp>
        <p:nvSpPr>
          <p:cNvPr id="60" name="Text Box 59"/>
          <p:cNvSpPr txBox="1"/>
          <p:nvPr/>
        </p:nvSpPr>
        <p:spPr>
          <a:xfrm>
            <a:off x="2474595" y="4813935"/>
            <a:ext cx="30353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b="1"/>
              <a:t>5</a:t>
            </a:r>
            <a:endParaRPr lang="en-US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ular Callout 22"/>
          <p:cNvSpPr/>
          <p:nvPr/>
        </p:nvSpPr>
        <p:spPr>
          <a:xfrm rot="10800000">
            <a:off x="1242060" y="3720465"/>
            <a:ext cx="7736205" cy="674370"/>
          </a:xfrm>
          <a:prstGeom prst="wedgeRectCallout">
            <a:avLst>
              <a:gd name="adj1" fmla="val -22001"/>
              <a:gd name="adj2" fmla="val 98022"/>
            </a:avLst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Picture 3" descr="WhatsApp Image 2021-11-22 at 9.50.38 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6655" y="791845"/>
            <a:ext cx="1203325" cy="149288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9933305" y="2449830"/>
            <a:ext cx="1746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i="1">
                <a:latin typeface="Times New Roman" panose="02020603050405020304" charset="0"/>
                <a:cs typeface="Times New Roman" panose="02020603050405020304" charset="0"/>
              </a:rPr>
              <a:t>JUHI PETER</a:t>
            </a:r>
            <a:endParaRPr lang="en-US" b="1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085215" y="932180"/>
            <a:ext cx="43548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latin typeface="Times New Roman" panose="02020603050405020304" charset="0"/>
                <a:cs typeface="Times New Roman" panose="02020603050405020304" charset="0"/>
              </a:rPr>
              <a:t>LINKS </a:t>
            </a:r>
            <a:endParaRPr lang="en-US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Half Frame 6"/>
          <p:cNvSpPr/>
          <p:nvPr/>
        </p:nvSpPr>
        <p:spPr>
          <a:xfrm>
            <a:off x="203835" y="123190"/>
            <a:ext cx="2435225" cy="1683385"/>
          </a:xfrm>
          <a:prstGeom prst="halfFrame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Half Frame 8"/>
          <p:cNvSpPr/>
          <p:nvPr/>
        </p:nvSpPr>
        <p:spPr>
          <a:xfrm rot="10800000">
            <a:off x="9491980" y="4942205"/>
            <a:ext cx="2435225" cy="1750695"/>
          </a:xfrm>
          <a:prstGeom prst="halfFrame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1362075" y="3873500"/>
            <a:ext cx="7616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GITHUB LINK </a:t>
            </a:r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:https://github.com/JUHIPETER/Python_Cravath.git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1242060" y="2679065"/>
            <a:ext cx="7736205" cy="674370"/>
          </a:xfrm>
          <a:prstGeom prst="wedgeRectCallout">
            <a:avLst>
              <a:gd name="adj1" fmla="val -21681"/>
              <a:gd name="adj2" fmla="val 101694"/>
            </a:avLst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362075" y="2832100"/>
            <a:ext cx="7616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WEBSITE LINK </a:t>
            </a:r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:https://www.cravath.com/people/index.html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/>
        </p:nvSpPr>
        <p:spPr>
          <a:xfrm>
            <a:off x="2935605" y="2662555"/>
            <a:ext cx="50101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6000" b="1">
                <a:latin typeface="Times New Roman" panose="02020603050405020304" charset="0"/>
                <a:cs typeface="Times New Roman" panose="02020603050405020304" charset="0"/>
              </a:rPr>
              <a:t>THANK YOU</a:t>
            </a:r>
            <a:r>
              <a:rPr lang="en-US" sz="60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6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Half Frame 6"/>
          <p:cNvSpPr/>
          <p:nvPr/>
        </p:nvSpPr>
        <p:spPr>
          <a:xfrm>
            <a:off x="203835" y="123190"/>
            <a:ext cx="2435225" cy="1683385"/>
          </a:xfrm>
          <a:prstGeom prst="halfFrame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Half Frame 8"/>
          <p:cNvSpPr/>
          <p:nvPr/>
        </p:nvSpPr>
        <p:spPr>
          <a:xfrm rot="10800000">
            <a:off x="9491980" y="4942205"/>
            <a:ext cx="2435225" cy="1750695"/>
          </a:xfrm>
          <a:prstGeom prst="halfFrame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Half Frame 18"/>
          <p:cNvSpPr/>
          <p:nvPr/>
        </p:nvSpPr>
        <p:spPr>
          <a:xfrm>
            <a:off x="1966595" y="1661160"/>
            <a:ext cx="1699895" cy="1894205"/>
          </a:xfrm>
          <a:prstGeom prst="halfFrame">
            <a:avLst/>
          </a:prstGeom>
          <a:solidFill>
            <a:srgbClr val="14C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Half Frame 19"/>
          <p:cNvSpPr/>
          <p:nvPr/>
        </p:nvSpPr>
        <p:spPr>
          <a:xfrm rot="10800000">
            <a:off x="7511415" y="2789555"/>
            <a:ext cx="1699895" cy="1894205"/>
          </a:xfrm>
          <a:prstGeom prst="halfFrame">
            <a:avLst/>
          </a:prstGeom>
          <a:solidFill>
            <a:srgbClr val="14C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</Words>
  <Application>WPS Presentation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Comic Sans MS</vt:lpstr>
      <vt:lpstr>Georgia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Merit</cp:lastModifiedBy>
  <cp:revision>12</cp:revision>
  <dcterms:created xsi:type="dcterms:W3CDTF">2021-11-22T06:34:00Z</dcterms:created>
  <dcterms:modified xsi:type="dcterms:W3CDTF">2021-11-23T10:10:53Z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93CD396EB73D4BBBA33D47C460CB502A</vt:lpwstr>
  </property>
  <property fmtid="{D5CDD505-2E9C-101B-9397-08002B2CF9AE}" pid="3" name="KSOProductBuildVer">
    <vt:lpwstr>1033-11.2.0.10382</vt:lpwstr>
  </property>
</Properties>
</file>