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4150" y="1325666"/>
            <a:ext cx="4026669" cy="4910572"/>
            <a:chOff x="3284150" y="1325666"/>
            <a:chExt cx="4026669" cy="49105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642" y="-866794"/>
              <a:ext cx="8053339" cy="98211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4150" y="1325666"/>
              <a:ext cx="4026669" cy="49105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0394" y="2405813"/>
            <a:ext cx="2825778" cy="7490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09" y="5520604"/>
            <a:ext cx="1450822" cy="2776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96392" y="3414512"/>
            <a:ext cx="2243795" cy="15953"/>
            <a:chOff x="4296392" y="3414512"/>
            <a:chExt cx="2243795" cy="15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392" y="3414512"/>
              <a:ext cx="2243795" cy="15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231" y="2020694"/>
            <a:ext cx="9254776" cy="4091000"/>
            <a:chOff x="720231" y="2020694"/>
            <a:chExt cx="9254776" cy="4091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231" y="2020694"/>
              <a:ext cx="9254776" cy="4091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5996" y="1423977"/>
            <a:ext cx="5640910" cy="13567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98" y="1103986"/>
            <a:ext cx="1023700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3901" y="3435634"/>
            <a:ext cx="1525721" cy="3576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4682" y="3440939"/>
            <a:ext cx="979978" cy="3550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5463" y="3440939"/>
            <a:ext cx="434159" cy="3180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1248" y="3780952"/>
            <a:ext cx="1950571" cy="1950571"/>
            <a:chOff x="1231248" y="3780952"/>
            <a:chExt cx="1950571" cy="1950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248" y="3780952"/>
              <a:ext cx="1950571" cy="195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12338" y="3882719"/>
            <a:ext cx="2697507" cy="1793842"/>
            <a:chOff x="3812338" y="3882719"/>
            <a:chExt cx="2697507" cy="17938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2338" y="3882719"/>
              <a:ext cx="2697507" cy="1793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6911" y="3838603"/>
            <a:ext cx="2654096" cy="1771609"/>
            <a:chOff x="6956911" y="3838603"/>
            <a:chExt cx="2654096" cy="17716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56911" y="3838603"/>
              <a:ext cx="2654096" cy="1771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0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41481" y="3029454"/>
            <a:ext cx="6603867" cy="1055230"/>
            <a:chOff x="2041481" y="3029454"/>
            <a:chExt cx="6603867" cy="10552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481" y="3029454"/>
              <a:ext cx="6603867" cy="10552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4642"/>
            <a:ext cx="534214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389" y="3034484"/>
            <a:ext cx="4463045" cy="10986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2597" y="2526712"/>
            <a:ext cx="3322716" cy="462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4407259"/>
            <a:ext cx="6596871" cy="18506"/>
            <a:chOff x="2049184" y="4407259"/>
            <a:chExt cx="6596871" cy="18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9184" y="4407259"/>
              <a:ext cx="6596871" cy="1850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7128" y="4919531"/>
            <a:ext cx="7294078" cy="462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0131" y="3096299"/>
            <a:ext cx="6575217" cy="979556"/>
            <a:chOff x="2070131" y="3096299"/>
            <a:chExt cx="6575217" cy="9795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0131" y="3096299"/>
              <a:ext cx="6575217" cy="9795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4642"/>
            <a:ext cx="586090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3456" y="3031846"/>
            <a:ext cx="6697378" cy="11176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2597" y="2526712"/>
            <a:ext cx="4557535" cy="462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4407259"/>
            <a:ext cx="6596871" cy="18506"/>
            <a:chOff x="2049184" y="4407259"/>
            <a:chExt cx="6596871" cy="18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9184" y="4407259"/>
              <a:ext cx="6596871" cy="1850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16464" y="4919521"/>
            <a:ext cx="3970801" cy="462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0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733" y="1846691"/>
            <a:ext cx="8727793" cy="28374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5301"/>
            <a:ext cx="353528" cy="2389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98" y="1105301"/>
            <a:ext cx="816100" cy="2389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8401" y="1100790"/>
            <a:ext cx="2458757" cy="2474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330" y="1515436"/>
            <a:ext cx="2078835" cy="289630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4463" y="1515436"/>
            <a:ext cx="2258016" cy="315413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3249" y="1515436"/>
            <a:ext cx="2232930" cy="28963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16494" y="1515436"/>
            <a:ext cx="2274016" cy="31541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5206" y="3810456"/>
            <a:ext cx="2210911" cy="293016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67981" y="3810456"/>
            <a:ext cx="2092787" cy="2930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8743" y="3196543"/>
            <a:ext cx="1903580" cy="318815"/>
            <a:chOff x="778743" y="3196543"/>
            <a:chExt cx="1903580" cy="3188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743" y="3196543"/>
              <a:ext cx="1903580" cy="31881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2128" y="3810456"/>
            <a:ext cx="2174558" cy="31695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2761" y="3194883"/>
            <a:ext cx="1903580" cy="318815"/>
            <a:chOff x="3122761" y="3194883"/>
            <a:chExt cx="1903580" cy="3188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22761" y="3194883"/>
              <a:ext cx="1903580" cy="3188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8502" y="3194739"/>
            <a:ext cx="1121283" cy="3151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8429" y="2973601"/>
            <a:ext cx="946606" cy="2461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40291" y="3187777"/>
            <a:ext cx="1345035" cy="370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83495" y="3190973"/>
            <a:ext cx="1903580" cy="318815"/>
            <a:chOff x="5683495" y="3190973"/>
            <a:chExt cx="1903580" cy="318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83495" y="3190973"/>
              <a:ext cx="1903580" cy="3188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54834" y="3183174"/>
            <a:ext cx="1903580" cy="318815"/>
            <a:chOff x="8054834" y="3183174"/>
            <a:chExt cx="1903580" cy="3188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54834" y="3183174"/>
              <a:ext cx="1903580" cy="31881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17563" y="2964144"/>
            <a:ext cx="897444" cy="2461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99205" y="3194739"/>
            <a:ext cx="1175302" cy="30558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26344" y="2973591"/>
            <a:ext cx="851463" cy="24614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111310" y="3194739"/>
            <a:ext cx="1175302" cy="31511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449591" y="2980896"/>
            <a:ext cx="1016425" cy="2388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43453" y="5382493"/>
            <a:ext cx="1903580" cy="318815"/>
            <a:chOff x="1943453" y="5382493"/>
            <a:chExt cx="1903580" cy="31881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43453" y="5382493"/>
              <a:ext cx="1903580" cy="3188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87471" y="5380833"/>
            <a:ext cx="1903580" cy="318815"/>
            <a:chOff x="4287471" y="5380833"/>
            <a:chExt cx="1903580" cy="31881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87471" y="5380833"/>
              <a:ext cx="1903580" cy="3188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48205" y="5376923"/>
            <a:ext cx="1903580" cy="318815"/>
            <a:chOff x="6848205" y="5376923"/>
            <a:chExt cx="1903580" cy="31881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48205" y="5376923"/>
              <a:ext cx="1903580" cy="31881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47693" y="5370101"/>
            <a:ext cx="1616397" cy="35463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235838" y="5179601"/>
            <a:ext cx="934978" cy="2461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323271" y="5370101"/>
            <a:ext cx="1258178" cy="32572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694971" y="5170144"/>
            <a:ext cx="959159" cy="24613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876623" y="5375672"/>
            <a:ext cx="1888121" cy="35463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028527" y="5179601"/>
            <a:ext cx="1372473" cy="246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67274" y="3035025"/>
            <a:ext cx="6543873" cy="853433"/>
            <a:chOff x="2067274" y="3035025"/>
            <a:chExt cx="6543873" cy="85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7274" y="3035025"/>
              <a:ext cx="6543873" cy="85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5301"/>
            <a:ext cx="586090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24740"/>
            <a:ext cx="1090956" cy="114268"/>
            <a:chOff x="9280324" y="1124740"/>
            <a:chExt cx="1090956" cy="114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24740"/>
              <a:ext cx="1090956" cy="1142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8401" y="1100790"/>
            <a:ext cx="2458757" cy="2474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0368" y="2955091"/>
            <a:ext cx="6822820" cy="10675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2597" y="2537397"/>
            <a:ext cx="3214640" cy="4420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4407259"/>
            <a:ext cx="6596871" cy="18506"/>
            <a:chOff x="2049184" y="4407259"/>
            <a:chExt cx="6596871" cy="18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9184" y="4407259"/>
              <a:ext cx="6596871" cy="18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0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41481" y="3029454"/>
            <a:ext cx="6603867" cy="1055230"/>
            <a:chOff x="2041481" y="3029454"/>
            <a:chExt cx="6603867" cy="10552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481" y="3029454"/>
              <a:ext cx="6603867" cy="10552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5301"/>
            <a:ext cx="586090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6464" y="4928454"/>
            <a:ext cx="5067506" cy="40585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0389" y="3019465"/>
            <a:ext cx="4822531" cy="113690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2597" y="2537397"/>
            <a:ext cx="3146497" cy="4420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4407259"/>
            <a:ext cx="6596871" cy="18506"/>
            <a:chOff x="2049184" y="4407259"/>
            <a:chExt cx="6596871" cy="185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9184" y="4407259"/>
              <a:ext cx="6596871" cy="18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0131" y="3096299"/>
            <a:ext cx="6575217" cy="979556"/>
            <a:chOff x="2070131" y="3096299"/>
            <a:chExt cx="6575217" cy="9795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0131" y="3096299"/>
              <a:ext cx="6575217" cy="9795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5301"/>
            <a:ext cx="586090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3455" y="3026351"/>
            <a:ext cx="4798474" cy="11369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2597" y="2537397"/>
            <a:ext cx="3469621" cy="4420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4407259"/>
            <a:ext cx="6596871" cy="18506"/>
            <a:chOff x="2049184" y="4407259"/>
            <a:chExt cx="6596871" cy="18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9184" y="4407259"/>
              <a:ext cx="6596871" cy="18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231" y="2020694"/>
            <a:ext cx="9254776" cy="4091000"/>
            <a:chOff x="720231" y="2020694"/>
            <a:chExt cx="9254776" cy="4091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231" y="2020694"/>
              <a:ext cx="9254776" cy="4091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5996" y="1423977"/>
            <a:ext cx="1821615" cy="13507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98" y="1104642"/>
            <a:ext cx="587128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3901" y="3435634"/>
            <a:ext cx="1525721" cy="3576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4682" y="3440939"/>
            <a:ext cx="979978" cy="3550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5463" y="3440939"/>
            <a:ext cx="434159" cy="3180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1248" y="3780952"/>
            <a:ext cx="1950571" cy="1950571"/>
            <a:chOff x="1231248" y="3780952"/>
            <a:chExt cx="1950571" cy="1950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248" y="3780952"/>
              <a:ext cx="1950571" cy="195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12338" y="3882719"/>
            <a:ext cx="2697507" cy="1793842"/>
            <a:chOff x="3812338" y="3882719"/>
            <a:chExt cx="2697507" cy="17938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2338" y="3882719"/>
              <a:ext cx="2697507" cy="1793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6911" y="3838603"/>
            <a:ext cx="2654096" cy="1771609"/>
            <a:chOff x="6956911" y="3838603"/>
            <a:chExt cx="2654096" cy="17716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56911" y="3838603"/>
              <a:ext cx="2654096" cy="1771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0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41481" y="3029454"/>
            <a:ext cx="6603867" cy="1055230"/>
            <a:chOff x="2041481" y="3029454"/>
            <a:chExt cx="6603867" cy="10552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481" y="3029454"/>
              <a:ext cx="6603867" cy="10552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4642"/>
            <a:ext cx="534214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389" y="3034484"/>
            <a:ext cx="4165531" cy="10890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2597" y="2526712"/>
            <a:ext cx="3627335" cy="462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4407259"/>
            <a:ext cx="6596871" cy="18506"/>
            <a:chOff x="2049184" y="4407259"/>
            <a:chExt cx="6596871" cy="18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9184" y="4407259"/>
              <a:ext cx="6596871" cy="18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766" y="1553594"/>
            <a:ext cx="6297566" cy="1849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4642"/>
            <a:ext cx="1097509" cy="2389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46226" y="2642551"/>
            <a:ext cx="2937611" cy="10807"/>
            <a:chOff x="6846226" y="2642551"/>
            <a:chExt cx="2937611" cy="108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6226" y="2642551"/>
              <a:ext cx="2937611" cy="108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20099" y="1100843"/>
            <a:ext cx="267071" cy="2467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5143" y="3533577"/>
            <a:ext cx="8731122" cy="3389898"/>
            <a:chOff x="815143" y="3533577"/>
            <a:chExt cx="8731122" cy="33898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143" y="3533577"/>
              <a:ext cx="8731122" cy="33898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1817" y="3927989"/>
            <a:ext cx="1516622" cy="1516622"/>
            <a:chOff x="1611817" y="3927989"/>
            <a:chExt cx="1516622" cy="15166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1817" y="3927989"/>
              <a:ext cx="1516622" cy="15166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98409" y="3927989"/>
            <a:ext cx="1516622" cy="1516622"/>
            <a:chOff x="6798409" y="3927989"/>
            <a:chExt cx="1516622" cy="1516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8409" y="3927989"/>
              <a:ext cx="1516622" cy="1516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08452" y="3927989"/>
            <a:ext cx="1516622" cy="1516622"/>
            <a:chOff x="4208452" y="3927989"/>
            <a:chExt cx="1516622" cy="15166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8452" y="3927989"/>
              <a:ext cx="1516622" cy="15166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7974" y="6201159"/>
            <a:ext cx="2503181" cy="41566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03261" y="5697196"/>
            <a:ext cx="1476634" cy="4516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7655" y="6209656"/>
            <a:ext cx="2607516" cy="3964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97461" y="5699261"/>
            <a:ext cx="1800424" cy="4055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83859" y="6209656"/>
            <a:ext cx="2743439" cy="39643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3089" y="6445345"/>
            <a:ext cx="1983029" cy="4091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77284" y="6445312"/>
            <a:ext cx="2389705" cy="4143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09061" y="5704425"/>
            <a:ext cx="1790843" cy="3965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81479" y="6451264"/>
            <a:ext cx="1878390" cy="360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0131" y="3096299"/>
            <a:ext cx="6575217" cy="979556"/>
            <a:chOff x="2070131" y="3096299"/>
            <a:chExt cx="6575217" cy="9795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0131" y="3096299"/>
              <a:ext cx="6575217" cy="9795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98" y="1104642"/>
            <a:ext cx="586090" cy="238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80324" y="1130310"/>
            <a:ext cx="1090956" cy="114268"/>
            <a:chOff x="9280324" y="1130310"/>
            <a:chExt cx="1090956" cy="114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0324" y="1130310"/>
              <a:ext cx="1090956" cy="1142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0099" y="1100842"/>
            <a:ext cx="267071" cy="2467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3456" y="3022322"/>
            <a:ext cx="5713939" cy="11176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2597" y="2526712"/>
            <a:ext cx="3299430" cy="462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4407259"/>
            <a:ext cx="6596871" cy="18506"/>
            <a:chOff x="2049184" y="4407259"/>
            <a:chExt cx="6596871" cy="18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9184" y="4407259"/>
              <a:ext cx="6596871" cy="18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2022-08-22T16:11:57Z</dcterms:created>
  <dcterms:modified xsi:type="dcterms:W3CDTF">2022-08-22T16:11:57Z</dcterms:modified>
</cp:coreProperties>
</file>