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1" r:id="rId3"/>
    <p:sldId id="263" r:id="rId4"/>
    <p:sldId id="266" r:id="rId5"/>
    <p:sldId id="267" r:id="rId6"/>
    <p:sldId id="268" r:id="rId7"/>
    <p:sldId id="260" r:id="rId8"/>
  </p:sldIdLst>
  <p:sldSz cx="9906000" cy="6858000" type="A4"/>
  <p:notesSz cx="6858000" cy="9144000"/>
  <p:embeddedFontLst>
    <p:embeddedFont>
      <p:font typeface="나눔바른고딕" panose="020B0600000101010101" charset="-127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590"/>
    <a:srgbClr val="DB91A6"/>
    <a:srgbClr val="F8CBDC"/>
    <a:srgbClr val="93D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192CF-3270-4296-AAE6-82CD0D8A6E15}" v="6" dt="2022-08-22T04:40:44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 채이" userId="42d6e6e95cfb4623" providerId="LiveId" clId="{BD6192CF-3270-4296-AAE6-82CD0D8A6E15}"/>
    <pc:docChg chg="undo custSel delSld modSld">
      <pc:chgData name="민 채이" userId="42d6e6e95cfb4623" providerId="LiveId" clId="{BD6192CF-3270-4296-AAE6-82CD0D8A6E15}" dt="2022-08-22T04:41:26.613" v="103" actId="403"/>
      <pc:docMkLst>
        <pc:docMk/>
      </pc:docMkLst>
      <pc:sldChg chg="del">
        <pc:chgData name="민 채이" userId="42d6e6e95cfb4623" providerId="LiveId" clId="{BD6192CF-3270-4296-AAE6-82CD0D8A6E15}" dt="2022-08-22T04:36:40.691" v="0" actId="2696"/>
        <pc:sldMkLst>
          <pc:docMk/>
          <pc:sldMk cId="3057352826" sldId="256"/>
        </pc:sldMkLst>
      </pc:sldChg>
      <pc:sldChg chg="modSp mod">
        <pc:chgData name="민 채이" userId="42d6e6e95cfb4623" providerId="LiveId" clId="{BD6192CF-3270-4296-AAE6-82CD0D8A6E15}" dt="2022-08-22T04:41:26.613" v="103" actId="403"/>
        <pc:sldMkLst>
          <pc:docMk/>
          <pc:sldMk cId="2578321862" sldId="257"/>
        </pc:sldMkLst>
        <pc:spChg chg="mod">
          <ac:chgData name="민 채이" userId="42d6e6e95cfb4623" providerId="LiveId" clId="{BD6192CF-3270-4296-AAE6-82CD0D8A6E15}" dt="2022-08-22T04:36:52.085" v="13" actId="1076"/>
          <ac:spMkLst>
            <pc:docMk/>
            <pc:sldMk cId="2578321862" sldId="257"/>
            <ac:spMk id="14" creationId="{4D0E1B61-ABFC-4B55-B969-BB3261065C79}"/>
          </ac:spMkLst>
        </pc:spChg>
        <pc:spChg chg="mod">
          <ac:chgData name="민 채이" userId="42d6e6e95cfb4623" providerId="LiveId" clId="{BD6192CF-3270-4296-AAE6-82CD0D8A6E15}" dt="2022-08-22T04:40:22.836" v="60" actId="1076"/>
          <ac:spMkLst>
            <pc:docMk/>
            <pc:sldMk cId="2578321862" sldId="257"/>
            <ac:spMk id="41" creationId="{6A47D637-9814-4EE1-B315-3FF8CE843942}"/>
          </ac:spMkLst>
        </pc:spChg>
        <pc:spChg chg="mod">
          <ac:chgData name="민 채이" userId="42d6e6e95cfb4623" providerId="LiveId" clId="{BD6192CF-3270-4296-AAE6-82CD0D8A6E15}" dt="2022-08-22T04:41:26.613" v="103" actId="403"/>
          <ac:spMkLst>
            <pc:docMk/>
            <pc:sldMk cId="2578321862" sldId="257"/>
            <ac:spMk id="53" creationId="{0D099ABB-A3ED-46CD-8706-71D1C80E9B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6CA6580-B0A8-4BA7-A64B-14AA4DCC8B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22" t="1163" r="13080" b="15825"/>
          <a:stretch/>
        </p:blipFill>
        <p:spPr>
          <a:xfrm>
            <a:off x="-11318" y="6"/>
            <a:ext cx="9917318" cy="6857994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1562CEBB-46F9-4D07-95E4-3F065E80E0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748" y="841212"/>
            <a:ext cx="4651235" cy="250740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2128746A-B527-4BC6-A403-B3AC57753E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9651" y="2145267"/>
            <a:ext cx="4469970" cy="4346069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842406A4-61F5-485A-97E6-DA949490F0A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6983" y="328543"/>
            <a:ext cx="803716" cy="6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6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492DABC7-7B90-411D-BEBB-77F576B93C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22" t="1163" r="13080" b="15825"/>
          <a:stretch/>
        </p:blipFill>
        <p:spPr>
          <a:xfrm>
            <a:off x="-11318" y="6"/>
            <a:ext cx="9917318" cy="685799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EFE2244D-A3CD-441C-BC2F-185C794754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1222" y="388534"/>
            <a:ext cx="55435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래픽 12">
            <a:extLst>
              <a:ext uri="{FF2B5EF4-FFF2-40B4-BE49-F238E27FC236}">
                <a16:creationId xmlns:a16="http://schemas.microsoft.com/office/drawing/2014/main" id="{6B50C026-A100-469D-B8DB-D9C89B85D9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22" t="1163" r="13080" b="15825"/>
          <a:stretch/>
        </p:blipFill>
        <p:spPr>
          <a:xfrm>
            <a:off x="-11318" y="6"/>
            <a:ext cx="9917318" cy="6857994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388D1625-D867-41A6-AA1F-4A500BF6E8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8130" y="2508150"/>
            <a:ext cx="3283978" cy="393447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A876AC1B-2F46-4D68-A2AC-7560EB2238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311" y="415373"/>
            <a:ext cx="6496592" cy="20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6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래픽 25">
            <a:extLst>
              <a:ext uri="{FF2B5EF4-FFF2-40B4-BE49-F238E27FC236}">
                <a16:creationId xmlns:a16="http://schemas.microsoft.com/office/drawing/2014/main" id="{C6378F9B-E9E6-4F66-93A4-5090BD7E56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22" t="1163" r="13080" b="15825"/>
          <a:stretch/>
        </p:blipFill>
        <p:spPr>
          <a:xfrm>
            <a:off x="-11318" y="6"/>
            <a:ext cx="9917318" cy="685799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808A82-3C43-44AC-B40F-8EE418FA7E0A}"/>
              </a:ext>
            </a:extLst>
          </p:cNvPr>
          <p:cNvSpPr/>
          <p:nvPr userDrawn="1"/>
        </p:nvSpPr>
        <p:spPr>
          <a:xfrm>
            <a:off x="698500" y="381000"/>
            <a:ext cx="9283700" cy="737022"/>
          </a:xfrm>
          <a:prstGeom prst="rect">
            <a:avLst/>
          </a:prstGeom>
          <a:solidFill>
            <a:srgbClr val="F8CB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" panose="020B0603020101020101" pitchFamily="50" charset="-127"/>
            </a:endParaRPr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00F467B1-49D3-4B6D-A4D9-4DCCBA69B9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936" y="316124"/>
            <a:ext cx="866775" cy="86677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CA1CF95-1341-464C-A7FF-AEDC7607D9D2}"/>
              </a:ext>
            </a:extLst>
          </p:cNvPr>
          <p:cNvGrpSpPr/>
          <p:nvPr userDrawn="1"/>
        </p:nvGrpSpPr>
        <p:grpSpPr>
          <a:xfrm>
            <a:off x="8256938" y="239924"/>
            <a:ext cx="950562" cy="1055476"/>
            <a:chOff x="8860126" y="3377167"/>
            <a:chExt cx="2933750" cy="3257550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3F1B7160-66BC-43FD-A581-504A0ACC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46001" y="3377167"/>
              <a:ext cx="2047875" cy="2209800"/>
            </a:xfrm>
            <a:prstGeom prst="rect">
              <a:avLst/>
            </a:prstGeom>
          </p:spPr>
        </p:pic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59053257-8D9B-421D-8CE8-737BB26A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60126" y="3778765"/>
              <a:ext cx="752475" cy="2390775"/>
            </a:xfrm>
            <a:prstGeom prst="rect">
              <a:avLst/>
            </a:prstGeom>
          </p:spPr>
        </p:pic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30CEAC93-35B5-4C70-865C-6100DC5EC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29925" y="5586967"/>
              <a:ext cx="942975" cy="1047750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A9DB66B4-ED00-46DD-A76B-8A32C416E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80249" y="5719762"/>
              <a:ext cx="981075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702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래픽 9">
            <a:extLst>
              <a:ext uri="{FF2B5EF4-FFF2-40B4-BE49-F238E27FC236}">
                <a16:creationId xmlns:a16="http://schemas.microsoft.com/office/drawing/2014/main" id="{5AC49927-A4C4-4B4E-BE76-A37C8E271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22" t="1163" r="13080" b="15825"/>
          <a:stretch/>
        </p:blipFill>
        <p:spPr>
          <a:xfrm>
            <a:off x="-11318" y="6"/>
            <a:ext cx="9917318" cy="685799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295A691A-9C56-4EFC-AF05-B4112EDCB3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9651" y="2145267"/>
            <a:ext cx="4469970" cy="43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2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바른고딕" panose="020B0603020101020101" pitchFamily="50" charset="-127"/>
              </a:defRPr>
            </a:lvl1pPr>
          </a:lstStyle>
          <a:p>
            <a:fld id="{076BBC39-2B52-422F-9077-F16BF1D41633}" type="datetimeFigureOut">
              <a:rPr lang="ko-KR" altLang="en-US" smtClean="0"/>
              <a:pPr/>
              <a:t>2022-08-22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바른고딕" panose="020B0603020101020101" pitchFamily="50" charset="-127"/>
              </a:defRPr>
            </a:lvl1pPr>
          </a:lstStyle>
          <a:p>
            <a:fld id="{C9C8F8FB-9F2D-466C-A293-DB30341AC6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13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D0E1B61-ABFC-4B55-B969-BB3261065C79}"/>
              </a:ext>
            </a:extLst>
          </p:cNvPr>
          <p:cNvSpPr txBox="1"/>
          <p:nvPr/>
        </p:nvSpPr>
        <p:spPr>
          <a:xfrm>
            <a:off x="4031064" y="423661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자기소개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56C1118-5842-47D4-B3C6-036A2BD20BB3}"/>
              </a:ext>
            </a:extLst>
          </p:cNvPr>
          <p:cNvGrpSpPr/>
          <p:nvPr/>
        </p:nvGrpSpPr>
        <p:grpSpPr>
          <a:xfrm>
            <a:off x="531389" y="1792586"/>
            <a:ext cx="2062225" cy="525101"/>
            <a:chOff x="531389" y="1792586"/>
            <a:chExt cx="2062225" cy="52510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58A5582-2E50-4DDF-9B5E-38D58AA964A1}"/>
                </a:ext>
              </a:extLst>
            </p:cNvPr>
            <p:cNvSpPr/>
            <p:nvPr/>
          </p:nvSpPr>
          <p:spPr>
            <a:xfrm>
              <a:off x="531389" y="1792586"/>
              <a:ext cx="1629623" cy="525101"/>
            </a:xfrm>
            <a:prstGeom prst="roundRect">
              <a:avLst/>
            </a:prstGeom>
            <a:solidFill>
              <a:srgbClr val="93D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2">
                      <a:lumMod val="1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자기소개</a:t>
              </a: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65677F32-DF4C-4C18-AC77-58B47EC91BBD}"/>
                </a:ext>
              </a:extLst>
            </p:cNvPr>
            <p:cNvSpPr/>
            <p:nvPr/>
          </p:nvSpPr>
          <p:spPr>
            <a:xfrm>
              <a:off x="2161012" y="2055137"/>
              <a:ext cx="432602" cy="172015"/>
            </a:xfrm>
            <a:custGeom>
              <a:avLst/>
              <a:gdLst>
                <a:gd name="connsiteX0" fmla="*/ 0 w 525101"/>
                <a:gd name="connsiteY0" fmla="*/ 0 h 172015"/>
                <a:gd name="connsiteX1" fmla="*/ 353086 w 525101"/>
                <a:gd name="connsiteY1" fmla="*/ 0 h 172015"/>
                <a:gd name="connsiteX2" fmla="*/ 525101 w 525101"/>
                <a:gd name="connsiteY2" fmla="*/ 172015 h 172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01" h="172015">
                  <a:moveTo>
                    <a:pt x="0" y="0"/>
                  </a:moveTo>
                  <a:lnTo>
                    <a:pt x="353086" y="0"/>
                  </a:lnTo>
                  <a:lnTo>
                    <a:pt x="525101" y="172015"/>
                  </a:lnTo>
                </a:path>
              </a:pathLst>
            </a:custGeom>
            <a:noFill/>
            <a:ln w="25400">
              <a:solidFill>
                <a:srgbClr val="93D1CE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4C0827-D5FA-4444-B8FB-C824AE582512}"/>
              </a:ext>
            </a:extLst>
          </p:cNvPr>
          <p:cNvGrpSpPr/>
          <p:nvPr/>
        </p:nvGrpSpPr>
        <p:grpSpPr>
          <a:xfrm>
            <a:off x="7312387" y="1792586"/>
            <a:ext cx="2062225" cy="964509"/>
            <a:chOff x="7312387" y="1792586"/>
            <a:chExt cx="2062225" cy="96450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133C52-42DF-48C1-A8C7-F3F79CDFD322}"/>
                </a:ext>
              </a:extLst>
            </p:cNvPr>
            <p:cNvGrpSpPr/>
            <p:nvPr/>
          </p:nvGrpSpPr>
          <p:grpSpPr>
            <a:xfrm>
              <a:off x="7744989" y="1792586"/>
              <a:ext cx="1629623" cy="964509"/>
              <a:chOff x="516048" y="1792586"/>
              <a:chExt cx="1629623" cy="96450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337279-4F8B-46E6-B577-2F7520000224}"/>
                  </a:ext>
                </a:extLst>
              </p:cNvPr>
              <p:cNvSpPr txBox="1"/>
              <p:nvPr/>
            </p:nvSpPr>
            <p:spPr>
              <a:xfrm>
                <a:off x="1238495" y="2387763"/>
                <a:ext cx="184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1DFDCAED-BE1B-4ED8-B717-6E2C2EBC489C}"/>
                  </a:ext>
                </a:extLst>
              </p:cNvPr>
              <p:cNvSpPr/>
              <p:nvPr/>
            </p:nvSpPr>
            <p:spPr>
              <a:xfrm>
                <a:off x="516048" y="1792586"/>
                <a:ext cx="1629623" cy="525101"/>
              </a:xfrm>
              <a:prstGeom prst="roundRect">
                <a:avLst/>
              </a:prstGeom>
              <a:solidFill>
                <a:srgbClr val="93D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bg2">
                        <a:lumMod val="1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보유장비</a:t>
                </a:r>
              </a:p>
            </p:txBody>
          </p:sp>
        </p:grp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7DBD384-52CB-49EE-8670-3587C84F4A87}"/>
                </a:ext>
              </a:extLst>
            </p:cNvPr>
            <p:cNvSpPr/>
            <p:nvPr/>
          </p:nvSpPr>
          <p:spPr>
            <a:xfrm flipH="1">
              <a:off x="7312387" y="2055137"/>
              <a:ext cx="432602" cy="172015"/>
            </a:xfrm>
            <a:custGeom>
              <a:avLst/>
              <a:gdLst>
                <a:gd name="connsiteX0" fmla="*/ 0 w 525101"/>
                <a:gd name="connsiteY0" fmla="*/ 0 h 172015"/>
                <a:gd name="connsiteX1" fmla="*/ 353086 w 525101"/>
                <a:gd name="connsiteY1" fmla="*/ 0 h 172015"/>
                <a:gd name="connsiteX2" fmla="*/ 525101 w 525101"/>
                <a:gd name="connsiteY2" fmla="*/ 172015 h 172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01" h="172015">
                  <a:moveTo>
                    <a:pt x="0" y="0"/>
                  </a:moveTo>
                  <a:lnTo>
                    <a:pt x="353086" y="0"/>
                  </a:lnTo>
                  <a:lnTo>
                    <a:pt x="525101" y="172015"/>
                  </a:lnTo>
                </a:path>
              </a:pathLst>
            </a:custGeom>
            <a:noFill/>
            <a:ln w="25400">
              <a:solidFill>
                <a:srgbClr val="93D1CE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7" name="그래픽 46">
            <a:extLst>
              <a:ext uri="{FF2B5EF4-FFF2-40B4-BE49-F238E27FC236}">
                <a16:creationId xmlns:a16="http://schemas.microsoft.com/office/drawing/2014/main" id="{EA4C3459-8E31-419D-908F-67CC727FE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779" y="1792586"/>
            <a:ext cx="5291124" cy="3803222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2773D792-8414-40EA-8F91-70E304836526}"/>
              </a:ext>
            </a:extLst>
          </p:cNvPr>
          <p:cNvGrpSpPr/>
          <p:nvPr/>
        </p:nvGrpSpPr>
        <p:grpSpPr>
          <a:xfrm>
            <a:off x="101263" y="5357223"/>
            <a:ext cx="2492351" cy="949700"/>
            <a:chOff x="101263" y="5440527"/>
            <a:chExt cx="2492351" cy="949700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65AD389-43C9-405D-8B92-169CB6C961B6}"/>
                </a:ext>
              </a:extLst>
            </p:cNvPr>
            <p:cNvGrpSpPr/>
            <p:nvPr/>
          </p:nvGrpSpPr>
          <p:grpSpPr>
            <a:xfrm>
              <a:off x="101263" y="5440527"/>
              <a:ext cx="2370431" cy="949700"/>
              <a:chOff x="85922" y="1807395"/>
              <a:chExt cx="2370431" cy="94970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BA6843-9D5F-4FA2-AFAB-1325DCE83FE2}"/>
                  </a:ext>
                </a:extLst>
              </p:cNvPr>
              <p:cNvSpPr txBox="1"/>
              <p:nvPr/>
            </p:nvSpPr>
            <p:spPr>
              <a:xfrm>
                <a:off x="1238494" y="2387763"/>
                <a:ext cx="184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6A47D637-9814-4EE1-B315-3FF8CE843942}"/>
                  </a:ext>
                </a:extLst>
              </p:cNvPr>
              <p:cNvSpPr/>
              <p:nvPr/>
            </p:nvSpPr>
            <p:spPr>
              <a:xfrm>
                <a:off x="85922" y="1807395"/>
                <a:ext cx="2370431" cy="525101"/>
              </a:xfrm>
              <a:prstGeom prst="roundRect">
                <a:avLst/>
              </a:prstGeom>
              <a:solidFill>
                <a:srgbClr val="93D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bg2">
                        <a:lumMod val="1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취미</a:t>
                </a:r>
                <a:endParaRPr lang="en-US" altLang="ko-KR" sz="2000" b="1" dirty="0">
                  <a:solidFill>
                    <a:schemeClr val="bg2">
                      <a:lumMod val="1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en-US" altLang="ko-KR" sz="2000" b="1" dirty="0">
                    <a:solidFill>
                      <a:schemeClr val="bg2">
                        <a:lumMod val="1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2000" b="1" dirty="0">
                    <a:solidFill>
                      <a:schemeClr val="bg2">
                        <a:lumMod val="1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좋아하는 컨텐츠</a:t>
                </a:r>
              </a:p>
            </p:txBody>
          </p:sp>
        </p:grp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792BEFE-1FA7-42AF-951D-F5B1CB58FD0F}"/>
                </a:ext>
              </a:extLst>
            </p:cNvPr>
            <p:cNvSpPr/>
            <p:nvPr/>
          </p:nvSpPr>
          <p:spPr>
            <a:xfrm flipV="1">
              <a:off x="2161012" y="5535869"/>
              <a:ext cx="432602" cy="172015"/>
            </a:xfrm>
            <a:custGeom>
              <a:avLst/>
              <a:gdLst>
                <a:gd name="connsiteX0" fmla="*/ 0 w 525101"/>
                <a:gd name="connsiteY0" fmla="*/ 0 h 172015"/>
                <a:gd name="connsiteX1" fmla="*/ 353086 w 525101"/>
                <a:gd name="connsiteY1" fmla="*/ 0 h 172015"/>
                <a:gd name="connsiteX2" fmla="*/ 525101 w 525101"/>
                <a:gd name="connsiteY2" fmla="*/ 172015 h 172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01" h="172015">
                  <a:moveTo>
                    <a:pt x="0" y="0"/>
                  </a:moveTo>
                  <a:lnTo>
                    <a:pt x="353086" y="0"/>
                  </a:lnTo>
                  <a:lnTo>
                    <a:pt x="525101" y="172015"/>
                  </a:lnTo>
                </a:path>
              </a:pathLst>
            </a:custGeom>
            <a:noFill/>
            <a:ln w="25400">
              <a:solidFill>
                <a:srgbClr val="93D1CE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3237014-C2F6-48C1-A14A-1FD2A3052718}"/>
              </a:ext>
            </a:extLst>
          </p:cNvPr>
          <p:cNvGrpSpPr/>
          <p:nvPr/>
        </p:nvGrpSpPr>
        <p:grpSpPr>
          <a:xfrm>
            <a:off x="7312387" y="5357223"/>
            <a:ext cx="2593613" cy="949700"/>
            <a:chOff x="7312387" y="5357223"/>
            <a:chExt cx="2593613" cy="94970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0C43E25-653E-4E4C-ACCA-09820B054631}"/>
                </a:ext>
              </a:extLst>
            </p:cNvPr>
            <p:cNvGrpSpPr/>
            <p:nvPr/>
          </p:nvGrpSpPr>
          <p:grpSpPr>
            <a:xfrm>
              <a:off x="7744989" y="5357223"/>
              <a:ext cx="2161011" cy="949700"/>
              <a:chOff x="516048" y="1807395"/>
              <a:chExt cx="2161011" cy="94970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2B3DE3-53F5-42BC-85C4-F213C9F3D885}"/>
                  </a:ext>
                </a:extLst>
              </p:cNvPr>
              <p:cNvSpPr txBox="1"/>
              <p:nvPr/>
            </p:nvSpPr>
            <p:spPr>
              <a:xfrm>
                <a:off x="1238494" y="2387763"/>
                <a:ext cx="184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0D099ABB-A3ED-46CD-8706-71D1C80E9B9E}"/>
                  </a:ext>
                </a:extLst>
              </p:cNvPr>
              <p:cNvSpPr/>
              <p:nvPr/>
            </p:nvSpPr>
            <p:spPr>
              <a:xfrm>
                <a:off x="516048" y="1807395"/>
                <a:ext cx="2161011" cy="525101"/>
              </a:xfrm>
              <a:prstGeom prst="roundRect">
                <a:avLst/>
              </a:prstGeom>
              <a:solidFill>
                <a:srgbClr val="93D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2">
                        <a:lumMod val="1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좌우명</a:t>
                </a:r>
                <a:endParaRPr lang="en-US" altLang="ko-KR" b="1" dirty="0">
                  <a:solidFill>
                    <a:schemeClr val="bg2">
                      <a:lumMod val="1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en-US" altLang="ko-KR" b="1" dirty="0">
                    <a:solidFill>
                      <a:schemeClr val="bg2">
                        <a:lumMod val="1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b="1" dirty="0">
                    <a:solidFill>
                      <a:schemeClr val="bg2">
                        <a:lumMod val="1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교육에서 기대하는 효과</a:t>
                </a:r>
              </a:p>
            </p:txBody>
          </p:sp>
        </p:grp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D98C6024-2C7C-4795-BC56-D722A658D730}"/>
                </a:ext>
              </a:extLst>
            </p:cNvPr>
            <p:cNvSpPr/>
            <p:nvPr/>
          </p:nvSpPr>
          <p:spPr>
            <a:xfrm flipH="1" flipV="1">
              <a:off x="7312387" y="5452565"/>
              <a:ext cx="432602" cy="172015"/>
            </a:xfrm>
            <a:custGeom>
              <a:avLst/>
              <a:gdLst>
                <a:gd name="connsiteX0" fmla="*/ 0 w 525101"/>
                <a:gd name="connsiteY0" fmla="*/ 0 h 172015"/>
                <a:gd name="connsiteX1" fmla="*/ 353086 w 525101"/>
                <a:gd name="connsiteY1" fmla="*/ 0 h 172015"/>
                <a:gd name="connsiteX2" fmla="*/ 525101 w 525101"/>
                <a:gd name="connsiteY2" fmla="*/ 172015 h 172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01" h="172015">
                  <a:moveTo>
                    <a:pt x="0" y="0"/>
                  </a:moveTo>
                  <a:lnTo>
                    <a:pt x="353086" y="0"/>
                  </a:lnTo>
                  <a:lnTo>
                    <a:pt x="525101" y="172015"/>
                  </a:lnTo>
                </a:path>
              </a:pathLst>
            </a:custGeom>
            <a:noFill/>
            <a:ln w="25400">
              <a:solidFill>
                <a:srgbClr val="93D1CE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32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289FC-3572-48AA-8177-5B7818FFB551}"/>
              </a:ext>
            </a:extLst>
          </p:cNvPr>
          <p:cNvSpPr txBox="1"/>
          <p:nvPr/>
        </p:nvSpPr>
        <p:spPr>
          <a:xfrm>
            <a:off x="1150302" y="457944"/>
            <a:ext cx="164660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자기소개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37D05-C226-4398-B9E6-178102F04642}"/>
              </a:ext>
            </a:extLst>
          </p:cNvPr>
          <p:cNvSpPr txBox="1"/>
          <p:nvPr/>
        </p:nvSpPr>
        <p:spPr>
          <a:xfrm>
            <a:off x="448626" y="460147"/>
            <a:ext cx="41964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EE64F4-9B8D-4BC5-BBD8-7491DFE63755}"/>
              </a:ext>
            </a:extLst>
          </p:cNvPr>
          <p:cNvGrpSpPr/>
          <p:nvPr/>
        </p:nvGrpSpPr>
        <p:grpSpPr>
          <a:xfrm>
            <a:off x="1430313" y="3145520"/>
            <a:ext cx="7045374" cy="1663887"/>
            <a:chOff x="552316" y="2895921"/>
            <a:chExt cx="7258328" cy="171417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51373F0-10BC-4EAE-99CB-813618D1B83A}"/>
                </a:ext>
              </a:extLst>
            </p:cNvPr>
            <p:cNvSpPr/>
            <p:nvPr/>
          </p:nvSpPr>
          <p:spPr>
            <a:xfrm>
              <a:off x="6096460" y="2895921"/>
              <a:ext cx="1714184" cy="17141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B91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r>
                <a:rPr lang="en-US" altLang="ko-KR" sz="1846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B91A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ZD B1</a:t>
              </a:r>
            </a:p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r>
                <a:rPr lang="ko-KR" altLang="en-US" sz="1846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B91A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인터넷윤리지도사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EDF0D6A-EF1A-4E32-9407-25272C60D009}"/>
                </a:ext>
              </a:extLst>
            </p:cNvPr>
            <p:cNvSpPr/>
            <p:nvPr/>
          </p:nvSpPr>
          <p:spPr>
            <a:xfrm>
              <a:off x="2400364" y="2895921"/>
              <a:ext cx="1714184" cy="17141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B91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B91A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독어독문학과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744259D-3D9C-40C7-981A-47CA8AE94671}"/>
                </a:ext>
              </a:extLst>
            </p:cNvPr>
            <p:cNvSpPr/>
            <p:nvPr/>
          </p:nvSpPr>
          <p:spPr>
            <a:xfrm>
              <a:off x="552316" y="2895921"/>
              <a:ext cx="1714184" cy="171417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38100">
              <a:solidFill>
                <a:srgbClr val="5675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846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6759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1999.09.19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846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6759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24</a:t>
              </a:r>
              <a:r>
                <a:rPr lang="ko-KR" altLang="en-US" sz="1846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6759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BB3DBE9-C176-4306-8AB1-450D0647CAC7}"/>
                </a:ext>
              </a:extLst>
            </p:cNvPr>
            <p:cNvSpPr/>
            <p:nvPr/>
          </p:nvSpPr>
          <p:spPr>
            <a:xfrm>
              <a:off x="4248412" y="2895921"/>
              <a:ext cx="1714184" cy="171417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38100">
              <a:solidFill>
                <a:srgbClr val="5675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846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6759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ENTP</a:t>
              </a:r>
              <a:endPara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6759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596474-F0FB-4184-902A-A54FC927DE16}"/>
              </a:ext>
            </a:extLst>
          </p:cNvPr>
          <p:cNvSpPr/>
          <p:nvPr/>
        </p:nvSpPr>
        <p:spPr>
          <a:xfrm>
            <a:off x="1294900" y="1702339"/>
            <a:ext cx="7316201" cy="92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200"/>
              </a:spcBef>
              <a:spcAft>
                <a:spcPts val="500"/>
              </a:spcAft>
              <a:tabLst>
                <a:tab pos="60873" algn="l"/>
                <a:tab pos="97396" algn="l"/>
              </a:tabLst>
            </a:pPr>
            <a:r>
              <a:rPr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민채이</a:t>
            </a:r>
          </a:p>
        </p:txBody>
      </p:sp>
    </p:spTree>
    <p:extLst>
      <p:ext uri="{BB962C8B-B14F-4D97-AF65-F5344CB8AC3E}">
        <p14:creationId xmlns:p14="http://schemas.microsoft.com/office/powerpoint/2010/main" val="68762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289FC-3572-48AA-8177-5B7818FFB551}"/>
              </a:ext>
            </a:extLst>
          </p:cNvPr>
          <p:cNvSpPr txBox="1"/>
          <p:nvPr/>
        </p:nvSpPr>
        <p:spPr>
          <a:xfrm>
            <a:off x="1150302" y="457944"/>
            <a:ext cx="17812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보유장비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37D05-C226-4398-B9E6-178102F04642}"/>
              </a:ext>
            </a:extLst>
          </p:cNvPr>
          <p:cNvSpPr txBox="1"/>
          <p:nvPr/>
        </p:nvSpPr>
        <p:spPr>
          <a:xfrm>
            <a:off x="448626" y="460147"/>
            <a:ext cx="41964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D8E57DE-B07F-41CA-9D93-67490F4ED549}"/>
              </a:ext>
            </a:extLst>
          </p:cNvPr>
          <p:cNvGrpSpPr/>
          <p:nvPr/>
        </p:nvGrpSpPr>
        <p:grpSpPr>
          <a:xfrm>
            <a:off x="753236" y="2156069"/>
            <a:ext cx="8399529" cy="3114431"/>
            <a:chOff x="2439375" y="2642290"/>
            <a:chExt cx="7825155" cy="2901461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D96C2C1-ADD8-4A84-8A61-7EE6B9440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98" y="3980187"/>
              <a:ext cx="117231" cy="197827"/>
            </a:xfrm>
            <a:custGeom>
              <a:avLst/>
              <a:gdLst>
                <a:gd name="T0" fmla="*/ 0 w 80"/>
                <a:gd name="T1" fmla="*/ 0 h 135"/>
                <a:gd name="T2" fmla="*/ 80 w 80"/>
                <a:gd name="T3" fmla="*/ 68 h 135"/>
                <a:gd name="T4" fmla="*/ 0 w 80"/>
                <a:gd name="T5" fmla="*/ 135 h 135"/>
                <a:gd name="T6" fmla="*/ 0 w 80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35">
                  <a:moveTo>
                    <a:pt x="0" y="0"/>
                  </a:moveTo>
                  <a:lnTo>
                    <a:pt x="80" y="68"/>
                  </a:lnTo>
                  <a:lnTo>
                    <a:pt x="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3F173AFF-C7DF-4174-B310-F26A0AB08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806" y="3980187"/>
              <a:ext cx="117231" cy="197827"/>
            </a:xfrm>
            <a:custGeom>
              <a:avLst/>
              <a:gdLst>
                <a:gd name="T0" fmla="*/ 0 w 80"/>
                <a:gd name="T1" fmla="*/ 0 h 135"/>
                <a:gd name="T2" fmla="*/ 80 w 80"/>
                <a:gd name="T3" fmla="*/ 68 h 135"/>
                <a:gd name="T4" fmla="*/ 0 w 80"/>
                <a:gd name="T5" fmla="*/ 135 h 135"/>
                <a:gd name="T6" fmla="*/ 0 w 80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35">
                  <a:moveTo>
                    <a:pt x="0" y="0"/>
                  </a:moveTo>
                  <a:lnTo>
                    <a:pt x="80" y="68"/>
                  </a:lnTo>
                  <a:lnTo>
                    <a:pt x="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1278A70E-15B0-478A-88CF-652E35AAF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9375" y="4292313"/>
              <a:ext cx="2785697" cy="1251438"/>
            </a:xfrm>
            <a:custGeom>
              <a:avLst/>
              <a:gdLst>
                <a:gd name="T0" fmla="*/ 402 w 804"/>
                <a:gd name="T1" fmla="*/ 282 h 360"/>
                <a:gd name="T2" fmla="*/ 79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56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34C08FE1-33F6-462E-9EE2-7756A2441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06" y="2642290"/>
              <a:ext cx="2782766" cy="1239715"/>
            </a:xfrm>
            <a:custGeom>
              <a:avLst/>
              <a:gdLst>
                <a:gd name="T0" fmla="*/ 401 w 803"/>
                <a:gd name="T1" fmla="*/ 78 h 357"/>
                <a:gd name="T2" fmla="*/ 724 w 803"/>
                <a:gd name="T3" fmla="*/ 357 h 357"/>
                <a:gd name="T4" fmla="*/ 803 w 803"/>
                <a:gd name="T5" fmla="*/ 357 h 357"/>
                <a:gd name="T6" fmla="*/ 401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1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1" y="78"/>
                  </a:moveTo>
                  <a:cubicBezTo>
                    <a:pt x="565" y="78"/>
                    <a:pt x="701" y="200"/>
                    <a:pt x="724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79" y="157"/>
                    <a:pt x="608" y="0"/>
                    <a:pt x="401" y="0"/>
                  </a:cubicBezTo>
                  <a:cubicBezTo>
                    <a:pt x="194" y="0"/>
                    <a:pt x="23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7" y="78"/>
                    <a:pt x="401" y="78"/>
                  </a:cubicBezTo>
                  <a:close/>
                </a:path>
              </a:pathLst>
            </a:custGeom>
            <a:solidFill>
              <a:srgbClr val="56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BAAD41D3-6F22-4C79-92EF-EB71F3503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5441" y="4292313"/>
              <a:ext cx="2785697" cy="1251438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DB9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00B0C24E-854E-4EE8-97C9-FC6BE5649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5441" y="2642290"/>
              <a:ext cx="2785697" cy="1239715"/>
            </a:xfrm>
            <a:custGeom>
              <a:avLst/>
              <a:gdLst>
                <a:gd name="T0" fmla="*/ 402 w 804"/>
                <a:gd name="T1" fmla="*/ 78 h 357"/>
                <a:gd name="T2" fmla="*/ 725 w 804"/>
                <a:gd name="T3" fmla="*/ 357 h 357"/>
                <a:gd name="T4" fmla="*/ 804 w 804"/>
                <a:gd name="T5" fmla="*/ 357 h 357"/>
                <a:gd name="T6" fmla="*/ 402 w 804"/>
                <a:gd name="T7" fmla="*/ 0 h 357"/>
                <a:gd name="T8" fmla="*/ 0 w 804"/>
                <a:gd name="T9" fmla="*/ 357 h 357"/>
                <a:gd name="T10" fmla="*/ 79 w 804"/>
                <a:gd name="T11" fmla="*/ 357 h 357"/>
                <a:gd name="T12" fmla="*/ 402 w 804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4" y="357"/>
                    <a:pt x="804" y="357"/>
                    <a:pt x="804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9" y="357"/>
                    <a:pt x="79" y="357"/>
                    <a:pt x="79" y="357"/>
                  </a:cubicBezTo>
                  <a:cubicBezTo>
                    <a:pt x="102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rgbClr val="DB9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E9A75616-2E84-4141-A48F-425C65DA6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833" y="4292313"/>
              <a:ext cx="2785697" cy="1251438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5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56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CE7A42F9-9303-4C85-99DE-0B67A35D0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834" y="2642290"/>
              <a:ext cx="2782766" cy="1239715"/>
            </a:xfrm>
            <a:custGeom>
              <a:avLst/>
              <a:gdLst>
                <a:gd name="T0" fmla="*/ 402 w 803"/>
                <a:gd name="T1" fmla="*/ 78 h 357"/>
                <a:gd name="T2" fmla="*/ 725 w 803"/>
                <a:gd name="T3" fmla="*/ 357 h 357"/>
                <a:gd name="T4" fmla="*/ 803 w 803"/>
                <a:gd name="T5" fmla="*/ 357 h 357"/>
                <a:gd name="T6" fmla="*/ 402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2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rgbClr val="56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Oval 13">
              <a:extLst>
                <a:ext uri="{FF2B5EF4-FFF2-40B4-BE49-F238E27FC236}">
                  <a16:creationId xmlns:a16="http://schemas.microsoft.com/office/drawing/2014/main" id="{921A9029-9CED-446B-A180-E89AF8D0F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218" y="3103886"/>
              <a:ext cx="2000250" cy="2006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53" name="Oval 14">
              <a:extLst>
                <a:ext uri="{FF2B5EF4-FFF2-40B4-BE49-F238E27FC236}">
                  <a16:creationId xmlns:a16="http://schemas.microsoft.com/office/drawing/2014/main" id="{423A5BD6-6D81-43E2-935A-4496DB091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214" y="3103886"/>
              <a:ext cx="2000250" cy="2006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54" name="Oval 15">
              <a:extLst>
                <a:ext uri="{FF2B5EF4-FFF2-40B4-BE49-F238E27FC236}">
                  <a16:creationId xmlns:a16="http://schemas.microsoft.com/office/drawing/2014/main" id="{2D685B0E-6C66-47F8-8180-F445C20CC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453" y="3103886"/>
              <a:ext cx="2000250" cy="2006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61FC118-32E0-4B59-B347-53913B806C50}"/>
                </a:ext>
              </a:extLst>
            </p:cNvPr>
            <p:cNvSpPr txBox="1"/>
            <p:nvPr/>
          </p:nvSpPr>
          <p:spPr>
            <a:xfrm>
              <a:off x="3203796" y="3831590"/>
              <a:ext cx="1289092" cy="40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215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맥북 프로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62386FF-A568-491F-A9EF-6711FAB7C9EC}"/>
                </a:ext>
              </a:extLst>
            </p:cNvPr>
            <p:cNvSpPr txBox="1"/>
            <p:nvPr/>
          </p:nvSpPr>
          <p:spPr>
            <a:xfrm>
              <a:off x="5486837" y="3825859"/>
              <a:ext cx="1761002" cy="40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215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아이패드 프로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E51E3F6-7816-4980-BDB0-27F2B00AF27B}"/>
                </a:ext>
              </a:extLst>
            </p:cNvPr>
            <p:cNvSpPr txBox="1"/>
            <p:nvPr/>
          </p:nvSpPr>
          <p:spPr>
            <a:xfrm>
              <a:off x="8116054" y="3825859"/>
              <a:ext cx="1525048" cy="40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215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삼성 노트북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24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289FC-3572-48AA-8177-5B7818FFB551}"/>
              </a:ext>
            </a:extLst>
          </p:cNvPr>
          <p:cNvSpPr txBox="1"/>
          <p:nvPr/>
        </p:nvSpPr>
        <p:spPr>
          <a:xfrm>
            <a:off x="1150302" y="457944"/>
            <a:ext cx="39725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취미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좋아하는 컨텐츠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37D05-C226-4398-B9E6-178102F04642}"/>
              </a:ext>
            </a:extLst>
          </p:cNvPr>
          <p:cNvSpPr txBox="1"/>
          <p:nvPr/>
        </p:nvSpPr>
        <p:spPr>
          <a:xfrm>
            <a:off x="448626" y="460147"/>
            <a:ext cx="41964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25CB1-EA77-F9E5-0694-D220FA4DBFA8}"/>
              </a:ext>
            </a:extLst>
          </p:cNvPr>
          <p:cNvSpPr txBox="1"/>
          <p:nvPr/>
        </p:nvSpPr>
        <p:spPr>
          <a:xfrm>
            <a:off x="774441" y="1595534"/>
            <a:ext cx="373224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취미</a:t>
            </a:r>
            <a:endParaRPr lang="en-US" altLang="ko-KR" sz="24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드라이브</a:t>
            </a:r>
            <a:endParaRPr lang="en-US" altLang="ko-KR" sz="24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고양이</a:t>
            </a:r>
            <a:r>
              <a:rPr lang="en-US" altLang="ko-KR" sz="2400" b="1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강아지와 놀기</a:t>
            </a:r>
            <a:endParaRPr lang="en-US" altLang="ko-KR" sz="24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시집 읽기</a:t>
            </a:r>
            <a:endParaRPr lang="en-US" altLang="ko-KR" sz="24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좋아하는 예능 프로그램</a:t>
            </a:r>
            <a:endParaRPr lang="en-US" altLang="ko-KR" sz="24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2400" b="1" dirty="0">
                <a:latin typeface="나눔바른고딕" panose="020B0600000101010101" charset="-127"/>
                <a:ea typeface="나눔바른고딕" panose="020B0600000101010101" charset="-127"/>
              </a:rPr>
              <a:t>- </a:t>
            </a:r>
            <a:r>
              <a:rPr lang="ko-KR" altLang="en-US" sz="2400" b="1" dirty="0" err="1">
                <a:latin typeface="나눔바른고딕" panose="020B0600000101010101" charset="-127"/>
                <a:ea typeface="나눔바른고딕" panose="020B0600000101010101" charset="-127"/>
              </a:rPr>
              <a:t>런닝맨</a:t>
            </a:r>
            <a:endParaRPr lang="en-US" altLang="ko-KR" sz="24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43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289FC-3572-48AA-8177-5B7818FFB551}"/>
              </a:ext>
            </a:extLst>
          </p:cNvPr>
          <p:cNvSpPr txBox="1"/>
          <p:nvPr/>
        </p:nvSpPr>
        <p:spPr>
          <a:xfrm>
            <a:off x="1150302" y="457944"/>
            <a:ext cx="13260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좌우명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37D05-C226-4398-B9E6-178102F04642}"/>
              </a:ext>
            </a:extLst>
          </p:cNvPr>
          <p:cNvSpPr txBox="1"/>
          <p:nvPr/>
        </p:nvSpPr>
        <p:spPr>
          <a:xfrm>
            <a:off x="448626" y="460147"/>
            <a:ext cx="41964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25CB1-EA77-F9E5-0694-D220FA4DBFA8}"/>
              </a:ext>
            </a:extLst>
          </p:cNvPr>
          <p:cNvSpPr txBox="1"/>
          <p:nvPr/>
        </p:nvSpPr>
        <p:spPr>
          <a:xfrm>
            <a:off x="774441" y="1595534"/>
            <a:ext cx="87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주체성을 가지고 살아가자</a:t>
            </a:r>
            <a:r>
              <a:rPr lang="en-US" altLang="ko-KR" sz="2400" b="1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5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289FC-3572-48AA-8177-5B7818FFB551}"/>
              </a:ext>
            </a:extLst>
          </p:cNvPr>
          <p:cNvSpPr txBox="1"/>
          <p:nvPr/>
        </p:nvSpPr>
        <p:spPr>
          <a:xfrm>
            <a:off x="1150302" y="457944"/>
            <a:ext cx="415690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교육에서 기대하는 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37D05-C226-4398-B9E6-178102F04642}"/>
              </a:ext>
            </a:extLst>
          </p:cNvPr>
          <p:cNvSpPr txBox="1"/>
          <p:nvPr/>
        </p:nvSpPr>
        <p:spPr>
          <a:xfrm>
            <a:off x="448626" y="460147"/>
            <a:ext cx="41964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25CB1-EA77-F9E5-0694-D220FA4DBFA8}"/>
              </a:ext>
            </a:extLst>
          </p:cNvPr>
          <p:cNvSpPr txBox="1"/>
          <p:nvPr/>
        </p:nvSpPr>
        <p:spPr>
          <a:xfrm>
            <a:off x="774441" y="1595534"/>
            <a:ext cx="8733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교육을 성실히 이수해서 관련 지식을 얻기</a:t>
            </a:r>
            <a:endParaRPr lang="en-US" altLang="ko-KR" sz="24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금융권 개발자 또는 빅데이터 분석 관련 분야로 취직</a:t>
            </a:r>
            <a:endParaRPr lang="en-US" altLang="ko-KR" sz="24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프로젝트를 통해 경험 쌓기</a:t>
            </a:r>
            <a:endParaRPr lang="en-US" altLang="ko-KR" sz="2400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80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7D356-3E75-4990-BCEB-572A8577C02A}"/>
              </a:ext>
            </a:extLst>
          </p:cNvPr>
          <p:cNvSpPr txBox="1"/>
          <p:nvPr/>
        </p:nvSpPr>
        <p:spPr>
          <a:xfrm>
            <a:off x="1169877" y="1999528"/>
            <a:ext cx="426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You!</a:t>
            </a:r>
            <a:endParaRPr lang="ko-KR" altLang="en-US" sz="6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9B9B25E2-B6D6-445E-AF56-16233C9AD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87200">
            <a:off x="610784" y="1563397"/>
            <a:ext cx="803716" cy="6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0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80</Words>
  <Application>Microsoft Office PowerPoint</Application>
  <PresentationFormat>A4 용지(210x297mm)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Calibri</vt:lpstr>
      <vt:lpstr>Arial</vt:lpstr>
      <vt:lpstr>나눔바른고딕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zer547</dc:creator>
  <cp:lastModifiedBy>민 채이</cp:lastModifiedBy>
  <cp:revision>23</cp:revision>
  <dcterms:created xsi:type="dcterms:W3CDTF">2019-06-07T04:56:50Z</dcterms:created>
  <dcterms:modified xsi:type="dcterms:W3CDTF">2022-08-22T04:41:33Z</dcterms:modified>
</cp:coreProperties>
</file>