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78" autoAdjust="0"/>
  </p:normalViewPr>
  <p:slideViewPr>
    <p:cSldViewPr>
      <p:cViewPr>
        <p:scale>
          <a:sx n="125" d="100"/>
          <a:sy n="125" d="100"/>
        </p:scale>
        <p:origin x="90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A0D36-C00A-4AD8-B427-67C85F535E4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4A87-4EF1-4B36-A06F-818ECCB6E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멀티캠퍼스 </a:t>
            </a:r>
            <a:r>
              <a:rPr lang="en-US" altLang="ko-KR" dirty="0"/>
              <a:t>2022</a:t>
            </a:r>
            <a:r>
              <a:rPr lang="ko-KR" altLang="en-US" dirty="0"/>
              <a:t>년 하반기 최종프로젝트 </a:t>
            </a:r>
            <a:r>
              <a:rPr lang="en-US" altLang="ko-KR" dirty="0"/>
              <a:t>1</a:t>
            </a:r>
            <a:r>
              <a:rPr lang="ko-KR" altLang="en-US" dirty="0"/>
              <a:t>조의 기획안 발표를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</a:t>
            </a:r>
            <a:r>
              <a:rPr lang="ko-KR" altLang="en-US" dirty="0"/>
              <a:t>초 정도 쉬고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팀원으로는 </a:t>
            </a:r>
            <a:r>
              <a:rPr lang="ko-KR" altLang="en-US" dirty="0" err="1"/>
              <a:t>김기쁨</a:t>
            </a:r>
            <a:r>
              <a:rPr lang="ko-KR" altLang="en-US" dirty="0"/>
              <a:t> 조용일 </a:t>
            </a:r>
            <a:r>
              <a:rPr lang="ko-KR" altLang="en-US" dirty="0" err="1"/>
              <a:t>오한샘</a:t>
            </a:r>
            <a:r>
              <a:rPr lang="ko-KR" altLang="en-US" dirty="0"/>
              <a:t> </a:t>
            </a:r>
            <a:r>
              <a:rPr lang="ko-KR" altLang="en-US" dirty="0" err="1"/>
              <a:t>최진형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명으로 이루어져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4A87-4EF1-4B36-A06F-818ECCB6ED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4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목차에 대해 </a:t>
            </a:r>
            <a:r>
              <a:rPr lang="ko-KR" altLang="en-US" dirty="0" err="1"/>
              <a:t>설명드리면</a:t>
            </a:r>
            <a:r>
              <a:rPr lang="ko-KR" altLang="en-US" dirty="0"/>
              <a:t> 첫 번째로 프로젝트 주제 및 내용</a:t>
            </a:r>
            <a:r>
              <a:rPr lang="en-US" altLang="ko-KR" dirty="0"/>
              <a:t>, </a:t>
            </a:r>
            <a:r>
              <a:rPr lang="ko-KR" altLang="en-US" dirty="0"/>
              <a:t>두 번째로는 팀원간 역할 분담 및 일정</a:t>
            </a:r>
            <a:r>
              <a:rPr lang="en-US" altLang="ko-KR" dirty="0"/>
              <a:t>, </a:t>
            </a:r>
            <a:r>
              <a:rPr lang="ko-KR" altLang="en-US" dirty="0"/>
              <a:t>마지막으로는 프로젝트 수행 방향에 대해 </a:t>
            </a:r>
            <a:r>
              <a:rPr lang="ko-KR" altLang="en-US" dirty="0" err="1"/>
              <a:t>설명드리고자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4A87-4EF1-4B36-A06F-818ECCB6ED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9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주제 및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ko-KR" altLang="en-US" dirty="0" err="1"/>
              <a:t>머신러닝을</a:t>
            </a:r>
            <a:r>
              <a:rPr lang="ko-KR" altLang="en-US" dirty="0"/>
              <a:t> 활용한 상품의 긍정</a:t>
            </a:r>
            <a:r>
              <a:rPr lang="en-US" altLang="ko-KR" dirty="0"/>
              <a:t>/</a:t>
            </a:r>
            <a:r>
              <a:rPr lang="ko-KR" altLang="en-US" dirty="0"/>
              <a:t>부정 리뷰를 요약하고 요약된 두 리뷰에 맞추어 다른 상품을 추천하는 서비스를 제공할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프로젝트에 대해 조금 더 자세히 </a:t>
            </a:r>
            <a:r>
              <a:rPr lang="ko-KR" altLang="en-US" dirty="0" err="1"/>
              <a:t>설명드리자면</a:t>
            </a:r>
            <a:endParaRPr lang="en-US" altLang="ko-KR" dirty="0"/>
          </a:p>
          <a:p>
            <a:r>
              <a:rPr lang="ko-KR" altLang="en-US" dirty="0"/>
              <a:t>소비자가 온라인 쇼핑몰에서 상품 </a:t>
            </a:r>
            <a:r>
              <a:rPr lang="ko-KR" altLang="en-US" dirty="0" err="1"/>
              <a:t>구매시</a:t>
            </a:r>
            <a:r>
              <a:rPr lang="en-US" altLang="ko-KR" dirty="0"/>
              <a:t> </a:t>
            </a:r>
            <a:r>
              <a:rPr lang="ko-KR" altLang="en-US" dirty="0"/>
              <a:t>상품의 리뷰를 확인하는 과정에서 때때로 너무나 많은 리뷰를 접하게 되어 곤란한 상황이 벌어집니다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긍정적인 리뷰와 부정적인 리뷰를 분류하고 각각의 요약 리뷰를 생성하여 소비자에게 편리함을 제공해줍니다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긍정적인 리뷰에는 상품과 관련된 주변 상품들을</a:t>
            </a:r>
            <a:r>
              <a:rPr lang="en-US" altLang="ko-KR" dirty="0"/>
              <a:t> </a:t>
            </a:r>
            <a:r>
              <a:rPr lang="ko-KR" altLang="en-US" dirty="0"/>
              <a:t>추천해줍니다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컴퓨터 마우스를 구매하였다면 추가적으로 키보드나 스피커 제품을 추천해주는 형식입니다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부정적인 리뷰에는 해당 상품과 비슷한 상품들을 추천하여 소비자가 타 상품들을 보다 더 쉽게 비교할 수 있도록 도와줄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4A87-4EF1-4B36-A06F-818ECCB6ED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8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역할 및 일정에 대해 설명해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역할분담은 화면에 보시는 바와 같이 나누어져 있으며 차후 추가 수정 및 보완될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4A87-4EF1-4B36-A06F-818ECCB6ED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3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일정에 관한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총 </a:t>
            </a:r>
            <a:r>
              <a:rPr lang="en-US" altLang="ko-KR" dirty="0"/>
              <a:t>5</a:t>
            </a:r>
            <a:r>
              <a:rPr lang="ko-KR" altLang="en-US" dirty="0"/>
              <a:t>가지 과정으로 크게 분배하였으며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첫째로 주제선정 </a:t>
            </a:r>
            <a:endParaRPr lang="en-US" altLang="ko-KR" dirty="0"/>
          </a:p>
          <a:p>
            <a:r>
              <a:rPr lang="ko-KR" altLang="en-US" dirty="0"/>
              <a:t>둘째로 데이터수집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셋째로 시각화 </a:t>
            </a:r>
            <a:endParaRPr lang="en-US" altLang="ko-KR" dirty="0"/>
          </a:p>
          <a:p>
            <a:r>
              <a:rPr lang="ko-KR" altLang="en-US" dirty="0"/>
              <a:t>넷째로 결과물 피드백 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마지막으로 발표준비 및 발표 로 나누어 주차별로 분류하였습니다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4A87-4EF1-4B36-A06F-818ECCB6ED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프로젝트 수행 방향입니다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수행 방법은 크게 </a:t>
            </a:r>
            <a:endParaRPr lang="en-US" altLang="ko-KR" dirty="0"/>
          </a:p>
          <a:p>
            <a:r>
              <a:rPr lang="ko-KR" altLang="en-US" dirty="0"/>
              <a:t>데이터 수집 및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데이터 분류 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모델 학습 </a:t>
            </a:r>
            <a:r>
              <a:rPr lang="en-US" altLang="ko-KR" dirty="0"/>
              <a:t>, </a:t>
            </a:r>
            <a:r>
              <a:rPr lang="ko-KR" altLang="en-US" dirty="0"/>
              <a:t>홈페이지 구현 </a:t>
            </a:r>
            <a:r>
              <a:rPr lang="en-US" altLang="ko-KR" dirty="0"/>
              <a:t>, </a:t>
            </a:r>
            <a:r>
              <a:rPr lang="ko-KR" altLang="en-US" dirty="0"/>
              <a:t>서비스 제공으로 </a:t>
            </a:r>
            <a:r>
              <a:rPr lang="ko-KR" altLang="en-US" dirty="0" err="1"/>
              <a:t>분류되어있습니다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수집 및 </a:t>
            </a:r>
            <a:r>
              <a:rPr lang="ko-KR" altLang="en-US" dirty="0" err="1"/>
              <a:t>라벨링</a:t>
            </a:r>
            <a:r>
              <a:rPr lang="ko-KR" altLang="en-US" dirty="0"/>
              <a:t> 파트는 </a:t>
            </a:r>
            <a:r>
              <a:rPr lang="en-US" altLang="ko-KR" dirty="0"/>
              <a:t>, </a:t>
            </a:r>
            <a:r>
              <a:rPr lang="ko-KR" altLang="en-US" dirty="0"/>
              <a:t>프로젝트 수행에 있어 필요한 참고자료와 긍정</a:t>
            </a:r>
            <a:r>
              <a:rPr lang="en-US" altLang="ko-KR" dirty="0"/>
              <a:t>/</a:t>
            </a:r>
            <a:r>
              <a:rPr lang="ko-KR" altLang="en-US" dirty="0"/>
              <a:t>부정 분류 모델 학습에 필요한 데이터셋을 수집하는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분류 파트는 수집한 데이터셋으로 긍정</a:t>
            </a:r>
            <a:r>
              <a:rPr lang="en-US" altLang="ko-KR" dirty="0"/>
              <a:t>/</a:t>
            </a:r>
            <a:r>
              <a:rPr lang="ko-KR" altLang="en-US" dirty="0"/>
              <a:t>부정 리뷰를 분류하는 모델을 만들고 더불어 긍정 데이터셋과 부정 데이터셋을 저장하는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 학습 파트는 앞서 저장한 긍정</a:t>
            </a:r>
            <a:r>
              <a:rPr lang="en-US" altLang="ko-KR" dirty="0"/>
              <a:t>, </a:t>
            </a:r>
            <a:r>
              <a:rPr lang="ko-KR" altLang="en-US" dirty="0"/>
              <a:t>부정 데이터셋을 바탕으로 프로젝트의 주축이 되는 리뷰 요약 모델링을 위해 데이터를 학습시키고 </a:t>
            </a:r>
            <a:r>
              <a:rPr lang="ko-KR" altLang="en-US" dirty="0" err="1"/>
              <a:t>완성까지를</a:t>
            </a:r>
            <a:r>
              <a:rPr lang="ko-KR" altLang="en-US" dirty="0"/>
              <a:t> </a:t>
            </a:r>
            <a:r>
              <a:rPr lang="ko-KR" altLang="en-US" dirty="0" err="1"/>
              <a:t>목표로하는</a:t>
            </a:r>
            <a:r>
              <a:rPr lang="ko-KR" altLang="en-US" dirty="0"/>
              <a:t> 파트입니다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 번째로 </a:t>
            </a:r>
            <a:r>
              <a:rPr lang="ko-KR" altLang="en-US" dirty="0" err="1"/>
              <a:t>크롤링</a:t>
            </a:r>
            <a:r>
              <a:rPr lang="ko-KR" altLang="en-US" dirty="0"/>
              <a:t> 과정은 소비자가 원하는 상품의 리뷰 요약을 위해</a:t>
            </a:r>
            <a:r>
              <a:rPr lang="en-US" altLang="ko-KR" dirty="0"/>
              <a:t>, </a:t>
            </a:r>
            <a:r>
              <a:rPr lang="ko-KR" altLang="en-US" dirty="0"/>
              <a:t>해당 상품의 </a:t>
            </a:r>
            <a:r>
              <a:rPr lang="ko-KR" altLang="en-US" dirty="0" err="1"/>
              <a:t>리뷰란을</a:t>
            </a:r>
            <a:r>
              <a:rPr lang="ko-KR" altLang="en-US" dirty="0"/>
              <a:t> 크롤링하는 과정이며</a:t>
            </a:r>
            <a:r>
              <a:rPr lang="en-US" altLang="ko-KR" dirty="0"/>
              <a:t>, </a:t>
            </a:r>
            <a:r>
              <a:rPr lang="ko-KR" altLang="en-US" dirty="0"/>
              <a:t>이렇게 추출한 데이터를 모델에 </a:t>
            </a:r>
            <a:r>
              <a:rPr lang="en-US" altLang="ko-KR" dirty="0"/>
              <a:t>input </a:t>
            </a:r>
            <a:r>
              <a:rPr lang="ko-KR" altLang="en-US" dirty="0"/>
              <a:t>하기에 적합하도록 </a:t>
            </a:r>
            <a:r>
              <a:rPr lang="ko-KR" altLang="en-US" dirty="0" err="1"/>
              <a:t>전처리하는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과정은 다음의 홈페이지 구축 파트에 </a:t>
            </a:r>
            <a:r>
              <a:rPr lang="ko-KR" altLang="en-US" dirty="0" err="1"/>
              <a:t>구현시킬</a:t>
            </a:r>
            <a:r>
              <a:rPr lang="ko-KR" altLang="en-US" dirty="0"/>
              <a:t> 예정이며</a:t>
            </a:r>
            <a:r>
              <a:rPr lang="en-US" altLang="ko-KR" dirty="0"/>
              <a:t>, </a:t>
            </a:r>
            <a:r>
              <a:rPr lang="ko-KR" altLang="en-US" dirty="0"/>
              <a:t>홈페이지 구축 파트에는 </a:t>
            </a:r>
            <a:r>
              <a:rPr lang="ko-KR" altLang="en-US" dirty="0" err="1"/>
              <a:t>크롤링</a:t>
            </a:r>
            <a:r>
              <a:rPr lang="ko-KR" altLang="en-US" dirty="0"/>
              <a:t> 뿐만 아니라 로그인 기능과 같은 서비스를 구현할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마지막으로는 서비스 제공 파트이며</a:t>
            </a:r>
            <a:r>
              <a:rPr lang="en-US" altLang="ko-KR" dirty="0"/>
              <a:t>, </a:t>
            </a:r>
            <a:r>
              <a:rPr lang="ko-KR" altLang="en-US" dirty="0"/>
              <a:t>상품 리뷰 요약과 추천 서비스가 잘 작동하는지 확인하는 파트라고 할 수 있겠습니다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(</a:t>
            </a:r>
            <a:r>
              <a:rPr lang="ko-KR" altLang="en-US" dirty="0"/>
              <a:t>질문 들어올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 추천 서비스는 해당 상품의 페이지의 태그와 상품명을 뽑아 해당 홈페이지에서 재검색후 특정 기준</a:t>
            </a:r>
            <a:r>
              <a:rPr lang="en-US" altLang="ko-KR" dirty="0"/>
              <a:t>(</a:t>
            </a:r>
            <a:r>
              <a:rPr lang="ko-KR" altLang="en-US" dirty="0"/>
              <a:t>예를 들어 인기 상품</a:t>
            </a:r>
            <a:r>
              <a:rPr lang="en-US" altLang="ko-KR" dirty="0"/>
              <a:t>)</a:t>
            </a:r>
            <a:r>
              <a:rPr lang="ko-KR" altLang="en-US" dirty="0"/>
              <a:t>을 잡아 해당 상품의 링크를 연결해주는 방식이라고 할 수 있겠습니다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긍정 리뷰 </a:t>
            </a:r>
            <a:r>
              <a:rPr lang="en-US" altLang="ko-KR" dirty="0"/>
              <a:t>: </a:t>
            </a:r>
            <a:r>
              <a:rPr lang="ko-KR" altLang="en-US" dirty="0"/>
              <a:t>해당 상품의 태그 관련하여 검색</a:t>
            </a:r>
            <a:endParaRPr lang="en-US" altLang="ko-KR" dirty="0"/>
          </a:p>
          <a:p>
            <a:r>
              <a:rPr lang="ko-KR" altLang="en-US" dirty="0"/>
              <a:t>부정 리뷰 </a:t>
            </a:r>
            <a:r>
              <a:rPr lang="en-US" altLang="ko-KR" dirty="0"/>
              <a:t>: </a:t>
            </a:r>
            <a:r>
              <a:rPr lang="ko-KR" altLang="en-US" dirty="0"/>
              <a:t>해당 상품의 이름 관련하여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4A87-4EF1-4B36-A06F-818ECCB6ED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1</a:t>
            </a:r>
            <a:r>
              <a:rPr lang="ko-KR" altLang="en-US" dirty="0"/>
              <a:t>조의 기획안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추가적인 질문 있으시다면 받도록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리뷰 요약 모델에 있어 악성 리뷰 필터링과 핵심 내용을 가져올 수 있는 기능 구현이 어려울 것으로 예상됩니다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크롤링에</a:t>
            </a:r>
            <a:r>
              <a:rPr lang="ko-KR" altLang="en-US" dirty="0"/>
              <a:t> 있어서 </a:t>
            </a:r>
            <a:r>
              <a:rPr lang="ko-KR" altLang="en-US" dirty="0" err="1"/>
              <a:t>크롤링시</a:t>
            </a:r>
            <a:r>
              <a:rPr lang="ko-KR" altLang="en-US" dirty="0"/>
              <a:t> 해당 홈페이지에서 </a:t>
            </a:r>
            <a:r>
              <a:rPr lang="ko-KR" altLang="en-US" dirty="0" err="1"/>
              <a:t>크롤링을</a:t>
            </a:r>
            <a:r>
              <a:rPr lang="ko-KR" altLang="en-US" dirty="0"/>
              <a:t> 제한해버리거나 중간에 접속을 끊어버리게 될 경우 리뷰 데이터를 가져오지 못하는 문제가 생길 것으로 예상됩니다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상품 추천 서비스의 경우</a:t>
            </a:r>
            <a:r>
              <a:rPr lang="en-US" altLang="ko-KR" dirty="0"/>
              <a:t>, </a:t>
            </a:r>
            <a:r>
              <a:rPr lang="ko-KR" altLang="en-US" dirty="0"/>
              <a:t>실질적 구현이 어려울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4A87-4EF1-4B36-A06F-818ECCB6ED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8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1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6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4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4885" y="2861571"/>
            <a:ext cx="5622278" cy="1316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1241" y="3815845"/>
            <a:ext cx="7518088" cy="506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5669" y="5334675"/>
            <a:ext cx="3503233" cy="3946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-744580" y="4794940"/>
            <a:ext cx="2439867" cy="2404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40872" y="5924549"/>
            <a:ext cx="3118406" cy="3375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8934" y="3604850"/>
            <a:ext cx="1763602" cy="13084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7094" y="4972805"/>
            <a:ext cx="3023073" cy="13061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5338" y="4975278"/>
            <a:ext cx="281420" cy="12985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33023" y="5143792"/>
            <a:ext cx="1065947" cy="69160"/>
            <a:chOff x="5633023" y="5143792"/>
            <a:chExt cx="1065947" cy="691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633023" y="5143792"/>
              <a:ext cx="1065947" cy="691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3023" y="5568641"/>
            <a:ext cx="1065947" cy="69160"/>
            <a:chOff x="5633023" y="5568641"/>
            <a:chExt cx="1065947" cy="691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633023" y="5568641"/>
              <a:ext cx="1065947" cy="691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33023" y="5993490"/>
            <a:ext cx="1065947" cy="69160"/>
            <a:chOff x="5633023" y="5993490"/>
            <a:chExt cx="1065947" cy="691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633023" y="5993490"/>
              <a:ext cx="1065947" cy="691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-744580" y="4794940"/>
            <a:ext cx="2439867" cy="240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7585" y="446284"/>
            <a:ext cx="6710573" cy="1316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3812" y="2547906"/>
            <a:ext cx="2218978" cy="367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-744580" y="4794940"/>
            <a:ext cx="2439867" cy="2404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75526" y="2553190"/>
            <a:ext cx="1207750" cy="3678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4646" y="1517786"/>
            <a:ext cx="6639920" cy="4806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40432" y="2547906"/>
            <a:ext cx="1442674" cy="3678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6082" y="3116651"/>
            <a:ext cx="3141639" cy="1516677"/>
            <a:chOff x="846082" y="3116651"/>
            <a:chExt cx="3141639" cy="15166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866" y="3770383"/>
              <a:ext cx="2178136" cy="20778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4866" y="3221263"/>
              <a:ext cx="1724793" cy="54704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4866" y="4196173"/>
              <a:ext cx="1455755" cy="20778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4866" y="4412092"/>
              <a:ext cx="1373145" cy="20778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4866" y="3980253"/>
              <a:ext cx="1699021" cy="20778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46082" y="3116651"/>
              <a:ext cx="3141639" cy="1516677"/>
              <a:chOff x="846082" y="3116651"/>
              <a:chExt cx="3141639" cy="151667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6082" y="3116651"/>
                <a:ext cx="3141639" cy="1516677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6082" y="5282573"/>
            <a:ext cx="3141639" cy="1516677"/>
            <a:chOff x="846082" y="5282573"/>
            <a:chExt cx="3141639" cy="15166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5343" y="5933645"/>
              <a:ext cx="1221974" cy="18518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4867" y="5384525"/>
              <a:ext cx="2068202" cy="54704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4867" y="6359436"/>
              <a:ext cx="2590698" cy="20778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4867" y="6575356"/>
              <a:ext cx="976650" cy="20778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4867" y="6143515"/>
              <a:ext cx="976650" cy="20778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846082" y="5282573"/>
              <a:ext cx="3141639" cy="1516677"/>
              <a:chOff x="846082" y="5282573"/>
              <a:chExt cx="3141639" cy="151667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6082" y="5282573"/>
                <a:ext cx="3141639" cy="1516677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5673" y="2920190"/>
            <a:ext cx="930845" cy="33305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35673" y="5113628"/>
            <a:ext cx="930845" cy="3330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45323" y="3232644"/>
            <a:ext cx="2494871" cy="1375760"/>
            <a:chOff x="4445323" y="3232644"/>
            <a:chExt cx="2494871" cy="137576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25895" y="3762336"/>
              <a:ext cx="2360969" cy="262646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25895" y="3213216"/>
              <a:ext cx="1988931" cy="630941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9665" y="4191896"/>
              <a:ext cx="1455755" cy="207783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25895" y="4404045"/>
              <a:ext cx="1528903" cy="262646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25895" y="3972206"/>
              <a:ext cx="1869865" cy="2626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13854" y="5400183"/>
            <a:ext cx="2557809" cy="1251952"/>
            <a:chOff x="4413854" y="5400183"/>
            <a:chExt cx="2557809" cy="125195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84902" y="5806065"/>
              <a:ext cx="1363960" cy="23540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94426" y="5380755"/>
              <a:ext cx="2559455" cy="477941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98196" y="6235626"/>
              <a:ext cx="2590698" cy="207783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94426" y="6447776"/>
              <a:ext cx="1159322" cy="26264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94426" y="6015935"/>
              <a:ext cx="1113246" cy="2626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76861" y="3487865"/>
            <a:ext cx="3371918" cy="663315"/>
            <a:chOff x="7176861" y="3487865"/>
            <a:chExt cx="3371918" cy="66331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400801" y="3695471"/>
              <a:ext cx="3147978" cy="455709"/>
              <a:chOff x="7400801" y="3695471"/>
              <a:chExt cx="3147978" cy="45570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400801" y="3695471"/>
                <a:ext cx="3147978" cy="45570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32002" y="3800685"/>
              <a:ext cx="2501083" cy="275083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176861" y="3487865"/>
              <a:ext cx="377364" cy="377364"/>
              <a:chOff x="7176861" y="3487865"/>
              <a:chExt cx="377364" cy="377364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176861" y="3487865"/>
                <a:ext cx="377364" cy="37736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222284" y="5628448"/>
            <a:ext cx="3281072" cy="650844"/>
            <a:chOff x="7222284" y="5628448"/>
            <a:chExt cx="3281072" cy="65084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355379" y="5823583"/>
              <a:ext cx="3147978" cy="455709"/>
              <a:chOff x="7355379" y="5823583"/>
              <a:chExt cx="3147978" cy="45570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355379" y="5823583"/>
                <a:ext cx="3147978" cy="455709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86580" y="5928799"/>
              <a:ext cx="2301712" cy="307131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7225548" y="5631713"/>
              <a:ext cx="377364" cy="377364"/>
              <a:chOff x="7225548" y="5631713"/>
              <a:chExt cx="377364" cy="377364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10740000">
                <a:off x="7225548" y="5631713"/>
                <a:ext cx="377364" cy="37736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744580" y="4794940"/>
            <a:ext cx="2439867" cy="2404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6050" y="2323668"/>
            <a:ext cx="1787379" cy="3681542"/>
            <a:chOff x="1706605" y="2536562"/>
            <a:chExt cx="1787379" cy="36815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605" y="2536562"/>
              <a:ext cx="1787379" cy="36815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5274" y="4571049"/>
            <a:ext cx="1223112" cy="6331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5812" y="2520826"/>
            <a:ext cx="1447855" cy="1447855"/>
            <a:chOff x="1876367" y="2733720"/>
            <a:chExt cx="1447855" cy="14478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6367" y="2733720"/>
              <a:ext cx="1447855" cy="144785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76682" y="4152105"/>
            <a:ext cx="822959" cy="3863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86029" y="2323668"/>
            <a:ext cx="1787379" cy="3681542"/>
            <a:chOff x="3696584" y="2536562"/>
            <a:chExt cx="1787379" cy="36815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6584" y="2536562"/>
              <a:ext cx="1787379" cy="368154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12730" y="4599696"/>
            <a:ext cx="1538022" cy="5961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55791" y="2520826"/>
            <a:ext cx="1447855" cy="1447855"/>
            <a:chOff x="3866346" y="2733720"/>
            <a:chExt cx="1447855" cy="1447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6346" y="2733720"/>
              <a:ext cx="1447855" cy="14478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64748" y="4150200"/>
            <a:ext cx="846330" cy="4108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76008" y="2323668"/>
            <a:ext cx="1787379" cy="3681542"/>
            <a:chOff x="5686563" y="2536562"/>
            <a:chExt cx="1787379" cy="36815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6563" y="2536562"/>
              <a:ext cx="1787379" cy="368154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2512" y="4580573"/>
            <a:ext cx="1494331" cy="3032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45770" y="2520826"/>
            <a:ext cx="1447855" cy="1447855"/>
            <a:chOff x="5856325" y="2733720"/>
            <a:chExt cx="1447855" cy="144785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6325" y="2733720"/>
              <a:ext cx="1447855" cy="144785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54729" y="4150200"/>
            <a:ext cx="846330" cy="4108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665987" y="2323668"/>
            <a:ext cx="1787379" cy="3681542"/>
            <a:chOff x="7676542" y="2536562"/>
            <a:chExt cx="1787379" cy="36815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6542" y="2536562"/>
              <a:ext cx="1787379" cy="368154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10416" y="4580573"/>
            <a:ext cx="1533550" cy="61061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835749" y="2520826"/>
            <a:ext cx="1447855" cy="1447855"/>
            <a:chOff x="7846304" y="2733720"/>
            <a:chExt cx="1447855" cy="14478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6304" y="2733720"/>
              <a:ext cx="1447855" cy="144785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44710" y="4150200"/>
            <a:ext cx="846330" cy="4108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868211" y="2581566"/>
            <a:ext cx="1419800" cy="1384887"/>
            <a:chOff x="7878766" y="2794460"/>
            <a:chExt cx="1419800" cy="138488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78766" y="2794460"/>
              <a:ext cx="1419800" cy="138488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89159" y="2581566"/>
            <a:ext cx="1384887" cy="1384887"/>
            <a:chOff x="5899714" y="2794460"/>
            <a:chExt cx="1384887" cy="138488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99714" y="2794460"/>
              <a:ext cx="1384887" cy="138488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832222" y="2401756"/>
            <a:ext cx="1541516" cy="1564697"/>
            <a:chOff x="3842777" y="2614650"/>
            <a:chExt cx="1541516" cy="156469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42777" y="2614650"/>
              <a:ext cx="1541516" cy="15646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897667" y="2581566"/>
            <a:ext cx="1379068" cy="1384887"/>
            <a:chOff x="1908222" y="2794460"/>
            <a:chExt cx="1379068" cy="138488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08222" y="2794460"/>
              <a:ext cx="1379068" cy="138488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BD1D88C-2AFD-14F0-8749-84C3A61E1027}"/>
              </a:ext>
            </a:extLst>
          </p:cNvPr>
          <p:cNvSpPr txBox="1"/>
          <p:nvPr/>
        </p:nvSpPr>
        <p:spPr>
          <a:xfrm>
            <a:off x="4662487" y="689411"/>
            <a:ext cx="162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000" y="429572"/>
            <a:ext cx="4611811" cy="13084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-744580" y="4794940"/>
            <a:ext cx="2439867" cy="2404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1913" y="1897110"/>
            <a:ext cx="3781256" cy="5067678"/>
            <a:chOff x="1631913" y="1897110"/>
            <a:chExt cx="3781256" cy="50676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913" y="1897110"/>
              <a:ext cx="3781256" cy="5067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0008" y="5719594"/>
            <a:ext cx="2536193" cy="571449"/>
            <a:chOff x="2310008" y="5719594"/>
            <a:chExt cx="2536193" cy="571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0008" y="5719594"/>
              <a:ext cx="2536193" cy="5714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19109" y="6533291"/>
            <a:ext cx="2536193" cy="571449"/>
            <a:chOff x="2319109" y="6533291"/>
            <a:chExt cx="2536193" cy="5714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9109" y="6533291"/>
              <a:ext cx="2536193" cy="57144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48005" y="5699781"/>
            <a:ext cx="1741377" cy="44294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62630" y="6514691"/>
            <a:ext cx="2292244" cy="4524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18658" y="1894338"/>
            <a:ext cx="3819048" cy="5112433"/>
            <a:chOff x="6218658" y="1894338"/>
            <a:chExt cx="3819048" cy="51124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218658" y="1894338"/>
              <a:ext cx="3818034" cy="4973217"/>
              <a:chOff x="6218658" y="1894338"/>
              <a:chExt cx="3818034" cy="497321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218658" y="1894338"/>
                <a:ext cx="3818034" cy="49732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944523" y="3293765"/>
              <a:ext cx="2536193" cy="571449"/>
              <a:chOff x="6944523" y="3293765"/>
              <a:chExt cx="2536193" cy="57144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944523" y="3293765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993063" y="4089155"/>
              <a:ext cx="2536193" cy="571449"/>
              <a:chOff x="6993063" y="4089155"/>
              <a:chExt cx="2536193" cy="57144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93063" y="4089155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008231" y="4865297"/>
              <a:ext cx="1994491" cy="571449"/>
              <a:chOff x="7008231" y="4865297"/>
              <a:chExt cx="1994491" cy="57144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08231" y="4865297"/>
                <a:ext cx="1994491" cy="57144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988124" y="5603758"/>
              <a:ext cx="1516862" cy="571449"/>
              <a:chOff x="7988124" y="5603758"/>
              <a:chExt cx="1516862" cy="57144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88124" y="5603758"/>
                <a:ext cx="1516862" cy="5714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944523" y="6405475"/>
              <a:ext cx="1457202" cy="571449"/>
              <a:chOff x="6944523" y="6405475"/>
              <a:chExt cx="1457202" cy="57144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944523" y="6405475"/>
                <a:ext cx="1457202" cy="57144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94662" y="4066531"/>
              <a:ext cx="1601453" cy="442948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97580" y="4853727"/>
              <a:ext cx="1492253" cy="442948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96837" y="5588911"/>
              <a:ext cx="1582406" cy="442948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22772" y="6405477"/>
              <a:ext cx="1731853" cy="44294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88182" y="6411648"/>
              <a:ext cx="1508596" cy="44294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8299801" y="6295979"/>
              <a:ext cx="728318" cy="710792"/>
              <a:chOff x="8299801" y="6295979"/>
              <a:chExt cx="728318" cy="71079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299801" y="6295979"/>
                <a:ext cx="728318" cy="7107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41846" y="3465260"/>
            <a:ext cx="592755" cy="555443"/>
            <a:chOff x="3041846" y="3465260"/>
            <a:chExt cx="592755" cy="555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846" y="3465260"/>
              <a:ext cx="592755" cy="555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9966" y="3482378"/>
            <a:ext cx="507389" cy="542074"/>
            <a:chOff x="4443117" y="3505138"/>
            <a:chExt cx="507389" cy="54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117" y="3505138"/>
              <a:ext cx="507389" cy="5420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28085" y="3488455"/>
            <a:ext cx="489188" cy="558756"/>
            <a:chOff x="1828085" y="3488455"/>
            <a:chExt cx="489188" cy="5587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085" y="3488455"/>
              <a:ext cx="489188" cy="5587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11264" y="3459456"/>
            <a:ext cx="616753" cy="616753"/>
            <a:chOff x="5676786" y="3398239"/>
            <a:chExt cx="616753" cy="6167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786" y="3398239"/>
              <a:ext cx="616753" cy="616753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FCA602-9F44-63E9-A90C-51AB3A347F17}"/>
              </a:ext>
            </a:extLst>
          </p:cNvPr>
          <p:cNvGrpSpPr/>
          <p:nvPr/>
        </p:nvGrpSpPr>
        <p:grpSpPr>
          <a:xfrm>
            <a:off x="5210293" y="2331042"/>
            <a:ext cx="1466733" cy="845204"/>
            <a:chOff x="3877017" y="4383323"/>
            <a:chExt cx="1466733" cy="8452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7017" y="4753727"/>
              <a:ext cx="1466733" cy="47480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9972" y="4383323"/>
              <a:ext cx="605494" cy="3514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7836" y="4419686"/>
            <a:ext cx="1287403" cy="785246"/>
            <a:chOff x="1447836" y="4419686"/>
            <a:chExt cx="1287403" cy="7852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6653" y="4753727"/>
              <a:ext cx="1314162" cy="47480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3748" y="4391158"/>
              <a:ext cx="900751" cy="3609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29480" y="2356973"/>
            <a:ext cx="1061199" cy="760988"/>
            <a:chOff x="2829480" y="2356973"/>
            <a:chExt cx="1061199" cy="7609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8296" y="2666757"/>
              <a:ext cx="1026343" cy="47480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9720" y="2328444"/>
              <a:ext cx="702351" cy="351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89040" y="4378005"/>
            <a:ext cx="1061199" cy="934732"/>
            <a:chOff x="5410667" y="2347448"/>
            <a:chExt cx="1061199" cy="9347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9483" y="2619140"/>
              <a:ext cx="1067524" cy="68729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90910" y="2318919"/>
              <a:ext cx="884817" cy="3514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60215" y="3604752"/>
            <a:ext cx="1629827" cy="947297"/>
            <a:chOff x="7760215" y="3604752"/>
            <a:chExt cx="1629827" cy="9472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0215" y="3604752"/>
              <a:ext cx="1629827" cy="9472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1864" y="2934205"/>
            <a:ext cx="1629827" cy="947297"/>
            <a:chOff x="6471864" y="2934205"/>
            <a:chExt cx="1629827" cy="9472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1864" y="2934205"/>
              <a:ext cx="1629827" cy="94729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07150" y="4753731"/>
            <a:ext cx="1678171" cy="4748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88919" y="4378005"/>
            <a:ext cx="1104922" cy="35141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996152" y="2356973"/>
            <a:ext cx="1061199" cy="765172"/>
            <a:chOff x="7996152" y="2356973"/>
            <a:chExt cx="1061199" cy="7651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74969" y="2670941"/>
              <a:ext cx="1026866" cy="474800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95701" y="2328444"/>
              <a:ext cx="1038751" cy="3514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70249" y="3600211"/>
            <a:ext cx="1629827" cy="947297"/>
            <a:chOff x="5170249" y="3600211"/>
            <a:chExt cx="1629827" cy="94729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70249" y="3600211"/>
              <a:ext cx="1629827" cy="9472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88204" y="3482378"/>
            <a:ext cx="597148" cy="597148"/>
            <a:chOff x="6988204" y="3482378"/>
            <a:chExt cx="597148" cy="59714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88204" y="3482378"/>
              <a:ext cx="597148" cy="59714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371431" y="310096"/>
            <a:ext cx="5772592" cy="130845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2493" y="1709904"/>
            <a:ext cx="1756772" cy="72129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2493" y="5496512"/>
            <a:ext cx="981963" cy="71177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103045" y="6520813"/>
            <a:ext cx="1456645" cy="520751"/>
            <a:chOff x="8103045" y="6520813"/>
            <a:chExt cx="1456645" cy="52075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03045" y="6520813"/>
              <a:ext cx="1456645" cy="52075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279470" y="6704560"/>
            <a:ext cx="1627102" cy="205962"/>
            <a:chOff x="6279470" y="6704560"/>
            <a:chExt cx="1627102" cy="20596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79470" y="6704560"/>
              <a:ext cx="1627102" cy="20596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1862" y="6129323"/>
            <a:ext cx="1866949" cy="1166843"/>
            <a:chOff x="1221862" y="6129323"/>
            <a:chExt cx="1866949" cy="116684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21862" y="6129323"/>
              <a:ext cx="1866949" cy="11668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820732" y="6129323"/>
            <a:ext cx="1997397" cy="1275520"/>
            <a:chOff x="2820732" y="6129323"/>
            <a:chExt cx="1997397" cy="127552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0732" y="6129323"/>
              <a:ext cx="1997397" cy="127552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729487" y="6362885"/>
            <a:ext cx="1404745" cy="755978"/>
            <a:chOff x="4729487" y="6362885"/>
            <a:chExt cx="1404745" cy="75597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29487" y="6362885"/>
              <a:ext cx="1404745" cy="75597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981619" y="3063844"/>
            <a:ext cx="1072734" cy="1072734"/>
            <a:chOff x="7981619" y="3063844"/>
            <a:chExt cx="1072734" cy="107273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81619" y="3063844"/>
              <a:ext cx="1072734" cy="107273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881898" y="2929664"/>
            <a:ext cx="1629827" cy="947297"/>
            <a:chOff x="3881898" y="2929664"/>
            <a:chExt cx="1629827" cy="94729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81898" y="2929664"/>
              <a:ext cx="1629827" cy="94729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593547" y="3600211"/>
            <a:ext cx="1629827" cy="947297"/>
            <a:chOff x="2593547" y="3600211"/>
            <a:chExt cx="1629827" cy="94729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93547" y="3600211"/>
              <a:ext cx="1629827" cy="94729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05196" y="2929664"/>
            <a:ext cx="1629827" cy="947297"/>
            <a:chOff x="1305196" y="2929664"/>
            <a:chExt cx="1629827" cy="94729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5196" y="2929664"/>
              <a:ext cx="1629827" cy="947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9838" y="3416743"/>
            <a:ext cx="3499592" cy="13122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5672" y="5924549"/>
            <a:ext cx="2310720" cy="3375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-744580" y="4794940"/>
            <a:ext cx="2439867" cy="2404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2380" y="5334675"/>
            <a:ext cx="1899757" cy="394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514</Words>
  <Application>Microsoft Office PowerPoint</Application>
  <PresentationFormat>사용자 지정</PresentationFormat>
  <Paragraphs>67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최진형</cp:lastModifiedBy>
  <cp:revision>6</cp:revision>
  <dcterms:created xsi:type="dcterms:W3CDTF">2022-12-22T18:35:22Z</dcterms:created>
  <dcterms:modified xsi:type="dcterms:W3CDTF">2022-12-22T15:33:01Z</dcterms:modified>
</cp:coreProperties>
</file>