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4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24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%3A%2F%2Fdocplayer.es%2Fdocs-images%2F42%2F2413467%2Fimages%2Fpage_10.jpg&amp;imgrefurl=https%3A%2F%2Fdocplayer.es%2F2413467-Revisiones-del-software.html&amp;tbnid=wpgI2qO-0ZW5aM&amp;vet=12ahUKEwjR67q-g7v5AhVCad8KHaiwD0MQMygBegUIARC8AQ..i&amp;docid=cSOT3-kJ2T_TyM&amp;w=960&amp;h=728&amp;q=revision%20informal%20de%20software&amp;client=firefox-b-d&amp;ved=2ahUKEwjR67q-g7v5AhVCad8KHaiwD0MQMygBegUIARC8A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7B826-97A1-7384-86D7-A24A595B4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TIPOS DE REVISIÓN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143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9BE3C-E6F2-3F62-ED96-95F51BF2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042CE-A2D4-1D09-9D93-7F807A18A7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29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AC786-6F6A-A6AC-AA4A-5DB8883D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TECNICA DE PRUEBA DE CAJA BLANCA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7F952-C3D7-D1FF-50F2-4E07AEBFF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/>
              <a:t>PRUEBA Y COBERTURA DE SENTENCIA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COBERTURA    =          </a:t>
            </a:r>
            <a:r>
              <a:rPr lang="es-CO" u="sng" dirty="0"/>
              <a:t>NUMERO DE SENTENCIAS EJECUTADAS         </a:t>
            </a:r>
            <a:r>
              <a:rPr lang="es-CO" dirty="0"/>
              <a:t>=  100%</a:t>
            </a:r>
          </a:p>
          <a:p>
            <a:pPr marL="0" indent="0">
              <a:buNone/>
            </a:pPr>
            <a:r>
              <a:rPr lang="es-CO" dirty="0"/>
              <a:t>DE SENTENCIA             NUMERO TOTAL DE SENTENCIAS EJECUTABLES</a:t>
            </a:r>
          </a:p>
        </p:txBody>
      </p:sp>
    </p:spTree>
    <p:extLst>
      <p:ext uri="{BB962C8B-B14F-4D97-AF65-F5344CB8AC3E}">
        <p14:creationId xmlns:p14="http://schemas.microsoft.com/office/powerpoint/2010/main" val="30872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C5C4F-83E1-E597-95CE-7CB16859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16856-3097-DB40-02F9-853122A828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/>
              <a:t>PRUEBA DE COBERTURA DE DECISIÓN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dirty="0"/>
              <a:t>COBERTURA DE =  </a:t>
            </a:r>
            <a:r>
              <a:rPr lang="es-ES" u="sng" dirty="0"/>
              <a:t>NUMERO DE RESULTADOS DE DECISIÓN EJECUTADOS</a:t>
            </a:r>
          </a:p>
          <a:p>
            <a:pPr marL="0" indent="0">
              <a:buNone/>
            </a:pPr>
            <a:r>
              <a:rPr lang="es-ES" dirty="0"/>
              <a:t>     DECISIÓN               NUMERO TOTAL DE RESULTADOS DE DECISIÓN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30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A1DF2-3829-928E-8930-BEFBD8BC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VALOR DE la prueba de sentencia y decisión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5039A-D9FD-08C8-B5EC-9F8BEEA114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La cobertura de sentencia ayuda a encontrar defectos en el código que no fueron  encontraron por otras pruebas.</a:t>
            </a:r>
          </a:p>
          <a:p>
            <a:r>
              <a:rPr lang="es-ES" dirty="0"/>
              <a:t>La cobertura de decisión ayuda a encontrar los códigos donde las pruebas no han obtenido ambos resultados (verdadero y falso)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764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0AE8-F675-4E4F-3DA9-78A8A0D7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572797"/>
            <a:ext cx="10364451" cy="1596177"/>
          </a:xfrm>
        </p:spPr>
        <p:txBody>
          <a:bodyPr/>
          <a:lstStyle/>
          <a:p>
            <a:r>
              <a:rPr lang="es-ES" dirty="0"/>
              <a:t>SELECCIÓN DE TIPO DE REVISIÓN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19A6E-23D5-E754-983B-8C9553AEE1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4961" y="2025624"/>
            <a:ext cx="10607039" cy="42595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200" dirty="0"/>
              <a:t>Se realiza según :</a:t>
            </a:r>
          </a:p>
          <a:p>
            <a:r>
              <a:rPr lang="es-ES" sz="3200" dirty="0"/>
              <a:t>NECESIDAD DEL PROYECTO</a:t>
            </a:r>
          </a:p>
          <a:p>
            <a:r>
              <a:rPr lang="es-ES" sz="3200" dirty="0"/>
              <a:t>RECURSOS DISPONIBLES</a:t>
            </a:r>
          </a:p>
          <a:p>
            <a:r>
              <a:rPr lang="es-ES" sz="3200" dirty="0"/>
              <a:t>TIPO DE PRODUCTO</a:t>
            </a:r>
          </a:p>
          <a:p>
            <a:r>
              <a:rPr lang="es-ES" sz="3200" dirty="0"/>
              <a:t>RIESGOS</a:t>
            </a:r>
          </a:p>
          <a:p>
            <a:r>
              <a:rPr lang="es-ES" sz="3200" dirty="0"/>
              <a:t>DOMINIO DEL NEGOCIO</a:t>
            </a:r>
          </a:p>
          <a:p>
            <a:r>
              <a:rPr lang="es-ES" sz="3200" dirty="0"/>
              <a:t>CULTURA DE LA EMPRESA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7029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8CCB0-8F96-AFEE-A8A5-92C8879808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8700" y="1257300"/>
            <a:ext cx="10248900" cy="4533899"/>
          </a:xfrm>
        </p:spPr>
        <p:txBody>
          <a:bodyPr>
            <a:normAutofit/>
          </a:bodyPr>
          <a:lstStyle/>
          <a:p>
            <a:r>
              <a:rPr lang="es-ES" sz="4800" dirty="0"/>
              <a:t>REVISIÓN INFORMAL </a:t>
            </a:r>
          </a:p>
          <a:p>
            <a:r>
              <a:rPr lang="es-ES" sz="4800" dirty="0"/>
              <a:t>REVISIÓN GUIADA</a:t>
            </a:r>
          </a:p>
          <a:p>
            <a:r>
              <a:rPr lang="es-ES" sz="4800" dirty="0"/>
              <a:t>Revisión técnica</a:t>
            </a:r>
          </a:p>
          <a:p>
            <a:r>
              <a:rPr lang="es-ES" sz="4800" dirty="0"/>
              <a:t>Inspección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254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7CD1-1480-72F0-B579-884B1F99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627" y="182162"/>
            <a:ext cx="10364451" cy="1596177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Revisión informal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B715B-5BD5-652F-0A8A-DDAC3534DE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sz="4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hay proceso definido </a:t>
            </a:r>
          </a:p>
          <a:p>
            <a:r>
              <a:rPr lang="es-CO" sz="4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existen roles</a:t>
            </a:r>
          </a:p>
          <a:p>
            <a:r>
              <a:rPr lang="es-CO" sz="4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Usualmente no planeadas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899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04E4E-6D79-2602-2470-AB2D780A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Revisión guiada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176A0-A6DD-B64B-ED80-671FBD8619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Normalmente dirigida por el autor del trabajo  </a:t>
            </a:r>
          </a:p>
          <a:p>
            <a:r>
              <a:rPr lang="es-ES" sz="3600" dirty="0"/>
              <a:t>Debe haber un escriba</a:t>
            </a:r>
          </a:p>
          <a:p>
            <a:r>
              <a:rPr lang="es-ES" sz="3600" dirty="0"/>
              <a:t>Preparación individual antes de la reunión 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06374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879A9-7EE7-3C99-7FA9-2FE877C2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Revisión técnica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86AA73A-2306-59AA-FBAE-A577579029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Los revisores deben ser pares técnicos del autor y expertos técnicos en la misma u otras disciplinas</a:t>
            </a:r>
          </a:p>
          <a:p>
            <a:r>
              <a:rPr lang="es-ES" sz="3200" dirty="0"/>
              <a:t>Es necesaria una preparación antes de la reunión </a:t>
            </a:r>
          </a:p>
          <a:p>
            <a:r>
              <a:rPr lang="es-ES" sz="3200" dirty="0"/>
              <a:t>Debe haber un escriba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7846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4180C-E8C5-8623-6AC4-BB3B7059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inspección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7C579-EAA3-5CE9-4497-3B98FE9D68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Sigue un proceso definido con resultados documentales formales, basados en reglas y listas de aprobación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39683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ABBC0-8C89-185F-D0FF-A6C1B047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de técnicas de </a:t>
            </a:r>
            <a:r>
              <a:rPr lang="es-ES" dirty="0" err="1"/>
              <a:t>revision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DC17E-52DD-E302-35D3-904EAB62BD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Ad hoc : empírica</a:t>
            </a:r>
          </a:p>
          <a:p>
            <a:r>
              <a:rPr lang="es-ES" dirty="0" err="1"/>
              <a:t>Checklist</a:t>
            </a:r>
            <a:r>
              <a:rPr lang="es-ES" dirty="0"/>
              <a:t> (listas de comprobación) : experiencia</a:t>
            </a:r>
          </a:p>
          <a:p>
            <a:r>
              <a:rPr lang="es-ES" dirty="0"/>
              <a:t>Escenarios y ensayos: basado en situaciones y el producto de trabajo</a:t>
            </a:r>
          </a:p>
          <a:p>
            <a:r>
              <a:rPr lang="es-ES" dirty="0"/>
              <a:t>Basada en roles : tipos de usuarios</a:t>
            </a:r>
          </a:p>
          <a:p>
            <a:r>
              <a:rPr lang="es-ES" dirty="0"/>
              <a:t>Basada en perspectiva : basada en roles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161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BF29A-3A59-D3F2-D301-3A2C95F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Factores de éxito para las revisiones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EF855-3919-61D9-8157-DE1E807B65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Objetos claros</a:t>
            </a:r>
          </a:p>
          <a:p>
            <a:r>
              <a:rPr lang="es-ES" dirty="0"/>
              <a:t>Los tipos y técnicas según contexto</a:t>
            </a:r>
          </a:p>
          <a:p>
            <a:r>
              <a:rPr lang="es-ES" dirty="0"/>
              <a:t>Técnicas según el producto a revisar</a:t>
            </a:r>
          </a:p>
          <a:p>
            <a:r>
              <a:rPr lang="es-ES" dirty="0"/>
              <a:t>Listas de comprobación ajustadas a criterio y actualizadas</a:t>
            </a:r>
          </a:p>
          <a:p>
            <a:r>
              <a:rPr lang="es-ES" dirty="0"/>
              <a:t>Documentos grandes realizados y revisados por bloques</a:t>
            </a:r>
          </a:p>
          <a:p>
            <a:r>
              <a:rPr lang="es-ES" dirty="0"/>
              <a:t>Participantes entrenados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605029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343</TotalTime>
  <Words>293</Words>
  <Application>Microsoft Office PowerPoint</Application>
  <PresentationFormat>Panorámica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Tw Cen MT</vt:lpstr>
      <vt:lpstr>Gota</vt:lpstr>
      <vt:lpstr>TIPOS DE REVISIÓN</vt:lpstr>
      <vt:lpstr>SELECCIÓN DE TIPO DE REVISIÓN </vt:lpstr>
      <vt:lpstr>Presentación de PowerPoint</vt:lpstr>
      <vt:lpstr>Revisión informal</vt:lpstr>
      <vt:lpstr>Revisión guiada</vt:lpstr>
      <vt:lpstr>Revisión técnica</vt:lpstr>
      <vt:lpstr>inspección</vt:lpstr>
      <vt:lpstr>Aplicación de técnicas de revision</vt:lpstr>
      <vt:lpstr>Factores de éxito para las revisiones</vt:lpstr>
      <vt:lpstr>Presentación de PowerPoint</vt:lpstr>
      <vt:lpstr>TECNICA DE PRUEBA DE CAJA BLANCA</vt:lpstr>
      <vt:lpstr>Presentación de PowerPoint</vt:lpstr>
      <vt:lpstr>EL VALOR DE la prueba de sentencia y decisión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REVISIÓN</dc:title>
  <dc:creator>DIANA.ING</dc:creator>
  <cp:lastModifiedBy>DIANA.ING</cp:lastModifiedBy>
  <cp:revision>2</cp:revision>
  <dcterms:created xsi:type="dcterms:W3CDTF">2022-08-09T20:36:16Z</dcterms:created>
  <dcterms:modified xsi:type="dcterms:W3CDTF">2022-08-10T02:19:51Z</dcterms:modified>
</cp:coreProperties>
</file>