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029A-E954-4D0A-BACE-7A6D8FDAA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341063-8673-43F0-9AC8-3A89BA633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C4AB6-2601-4874-B16C-727F3268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25028-9CD7-41E4-AFEF-CAC0F9A5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40E4F-5ABE-44FA-9189-1B1FD2EE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93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EB7640-A85A-4849-B991-ECA643CEC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238EC2-5028-458A-8C4F-BA08613DA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B2D50C-5A49-46B3-9606-B359B74B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F92338-803E-4124-9F3F-D8A42033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1C615-DF1A-4902-A36E-566EF8C2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013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D125BE-9F8F-4051-AAF7-71D481E26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942EA5-B474-4B62-AB4D-1508F4BE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B85BD8-EC27-4526-815A-4006C92B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88463-4D26-4290-A90F-1674ED157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5403A9-8B87-482C-94A5-CF0B47FA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0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A8FDD-5537-4FC7-8B28-4F0713D8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9EB4B-619F-4C5E-975C-04FA17D7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D5587-B3D3-4D48-AFE5-3BB8ADBF9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CFD4C8-A990-4EE6-9BBE-24F602E1F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7291EE-A0E9-466D-A9A9-25A317F9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6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850B1-A7D1-4CFF-9864-A0518AC7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FD049B-1160-4DEB-A006-A5BB5978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255C26-7B79-4933-92E2-3B5D728F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BB10A4-6F45-4178-A874-007B91C4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6A421C-7E25-4658-BE3E-BBFCD2A1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37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7E1C0-2B94-40CF-924A-1922B078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70DFC-762E-4D02-B95C-F843402B7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842CDF-10B2-46F8-8FBD-C384B2DF8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D3E9ED-4082-4653-8718-72EACE94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C305DE-CDF3-4A94-A68A-B3ECD4AC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95B864-130D-4D06-BA44-CA9FE41C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77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942F1-550B-4504-915A-FFF12502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4E4D5B-BACB-41D4-AA2A-10C0CD4A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C619D0-0D4B-4129-A28D-1184FFB3D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7BBF6EA-54D7-4ED6-A08F-E14FA4B6B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9F0318-0D24-4562-AF4F-A13C1AB13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BACFF6-3AFD-4B8A-954B-1DABBF6F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5B9BCD8-A171-4729-BA6C-FC3F3C74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0B0FB2-F262-4268-A55C-14EBD287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41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976E0-5C14-4482-A804-B17FEAD5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697DA8-3D73-4530-BE23-818A0669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41596F-2CFE-4C72-B8B4-42BF5FD3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5D1A95-04AC-4458-BB83-A42DE116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75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81F360-7362-4548-8F28-01B5A787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DDDDC8-0AD0-46F2-B5E9-99828999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4C1F5-C7BB-4C8B-AA9E-B0B0F34F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563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3797A-A453-4FAC-8E43-53247F8E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505940-5E58-4520-AF59-12EFC1EC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D039D-3667-482E-9760-A3B28DA66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17C672-1791-48BC-9714-7C4082C3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AB36CF-293B-4F88-B2CF-73072B24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4689F8-6AF0-4D51-BE69-1BC06639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427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B11CD-EFFF-4625-B717-716D8AE5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54517A3-A219-4143-884A-DB525021F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6649D5-7AC7-401A-86F9-E0196DF8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D5F9BE-CF95-4C54-B8D1-A4BE7597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2AE3EE-6F0A-446D-8DA5-33456BCF1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997A91-D55D-48E2-93E7-31A6DB9B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29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57E523-4923-45DF-80A3-B01FA5EC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3EA791-2936-483A-8854-5665C876E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33B33C-4EB3-4082-92B9-01F5CADA6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F3BEE-6F2C-4149-BC71-2B18F9DCBF28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BE97-8D45-4EA3-BD15-03CBBEFD2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1ACC96-A157-4C96-B0BB-AF238AE3D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7224A-7428-4C20-B91B-74441C18C4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2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BAABF-D50E-4988-B9F0-F05D18EE8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Relatório softwares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55E03A-FB1E-4459-BE39-4972B2EB4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Gestão de </a:t>
            </a:r>
            <a:r>
              <a:rPr lang="pt-BR" dirty="0" err="1"/>
              <a:t>SuperMercado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8595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CD517-CAC7-4515-A0D6-6166BB2C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1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742014A-4325-4F27-A37C-186D03078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453917"/>
              </p:ext>
            </p:extLst>
          </p:nvPr>
        </p:nvGraphicFramePr>
        <p:xfrm>
          <a:off x="838199" y="1690688"/>
          <a:ext cx="10515600" cy="5190002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4017886">
                  <a:extLst>
                    <a:ext uri="{9D8B030D-6E8A-4147-A177-3AD203B41FA5}">
                      <a16:colId xmlns:a16="http://schemas.microsoft.com/office/drawing/2014/main" val="3984042501"/>
                    </a:ext>
                  </a:extLst>
                </a:gridCol>
                <a:gridCol w="6497714">
                  <a:extLst>
                    <a:ext uri="{9D8B030D-6E8A-4147-A177-3AD203B41FA5}">
                      <a16:colId xmlns:a16="http://schemas.microsoft.com/office/drawing/2014/main" val="1835585303"/>
                    </a:ext>
                  </a:extLst>
                </a:gridCol>
              </a:tblGrid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Nome: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29768969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>
                          <a:effectLst/>
                        </a:rPr>
                        <a:t>Plataforma destino:</a:t>
                      </a:r>
                      <a:endParaRPr lang="pt-BR" sz="28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Aplicativo Mobile/Web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6680033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Autor (es) / empresa: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 err="1">
                          <a:effectLst/>
                        </a:rPr>
                        <a:t>Rhyan</a:t>
                      </a:r>
                      <a:r>
                        <a:rPr lang="pt-BR" sz="2800" dirty="0">
                          <a:effectLst/>
                        </a:rPr>
                        <a:t> Augusto, </a:t>
                      </a:r>
                      <a:r>
                        <a:rPr lang="pt-BR" sz="2800" dirty="0" err="1">
                          <a:effectLst/>
                        </a:rPr>
                        <a:t>Maxsuel</a:t>
                      </a:r>
                      <a:r>
                        <a:rPr lang="pt-BR" sz="2800" dirty="0">
                          <a:effectLst/>
                        </a:rPr>
                        <a:t> Rodrigues, Rafael </a:t>
                      </a:r>
                      <a:r>
                        <a:rPr lang="pt-BR" sz="2800" dirty="0" err="1">
                          <a:effectLst/>
                        </a:rPr>
                        <a:t>Áraujo</a:t>
                      </a:r>
                      <a:r>
                        <a:rPr lang="pt-BR" sz="2800" dirty="0">
                          <a:effectLst/>
                        </a:rPr>
                        <a:t>, Paulo Ricardo, Júlio César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707920009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Link: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4218082234"/>
                  </a:ext>
                </a:extLst>
              </a:tr>
              <a:tr h="922492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Valor (mensalidade ou licença)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pt-BR" sz="2800" dirty="0">
                          <a:effectLst/>
                        </a:rPr>
                        <a:t> </a:t>
                      </a:r>
                      <a:endParaRPr lang="pt-BR" sz="2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06" marR="48706" marT="0" marB="0"/>
                </a:tc>
                <a:extLst>
                  <a:ext uri="{0D108BD9-81ED-4DB2-BD59-A6C34878D82A}">
                    <a16:rowId xmlns:a16="http://schemas.microsoft.com/office/drawing/2014/main" val="3148288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146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EC03-A16E-476A-8BFF-2BF4315B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effectLst/>
              </a:rPr>
              <a:t>Ideias que a ferramenta forneceu para o TCC	</a:t>
            </a:r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9BFDB2D-F77E-4D6A-A234-75143FEFA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56260"/>
              </p:ext>
            </p:extLst>
          </p:nvPr>
        </p:nvGraphicFramePr>
        <p:xfrm>
          <a:off x="838200" y="2425169"/>
          <a:ext cx="10515600" cy="17373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534880188"/>
                    </a:ext>
                  </a:extLst>
                </a:gridCol>
              </a:tblGrid>
              <a:tr h="1325564">
                <a:tc>
                  <a:txBody>
                    <a:bodyPr/>
                    <a:lstStyle/>
                    <a:p>
                      <a:r>
                        <a:rPr lang="pt-BR" dirty="0"/>
                        <a:t>Aplicativo que monitora estoque, validade, rupturas de prateleira, preços; sugere tarefas automaticamente para a equipe; integra com ERP da TOTVS. </a:t>
                      </a:r>
                    </a:p>
                    <a:p>
                      <a:endParaRPr lang="pt-BR" dirty="0"/>
                    </a:p>
                    <a:p>
                      <a:endParaRPr lang="pt-BR" dirty="0"/>
                    </a:p>
                    <a:p>
                      <a:r>
                        <a:rPr lang="pt-BR" dirty="0"/>
                        <a:t>Esse Aplicativo nos despertou a ideia de gerir e distribuir as tarefas para os funcionários do supermercado, além das opções de visualização do estoque e Reabastecimento de mercadorias.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325825"/>
                  </a:ext>
                </a:extLst>
              </a:tr>
            </a:tbl>
          </a:graphicData>
        </a:graphic>
      </p:graphicFrame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23FF97C5-BB5C-4F89-9FC9-5E51E1061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42558"/>
            <a:ext cx="10515600" cy="604309"/>
          </a:xfrm>
        </p:spPr>
        <p:txBody>
          <a:bodyPr/>
          <a:lstStyle/>
          <a:p>
            <a:r>
              <a:rPr lang="pt-BR" b="1" dirty="0"/>
              <a:t>Minha Gestão de Lojas (TOTVS)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25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2E326-C98D-43A5-87D2-019C9E2F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657B5-77DE-4845-81A0-A8CBAA7D4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Ajudar na Distribuição organizada de tarefas para os funcionários e Avaliação e controle dos funcionários.</a:t>
            </a:r>
          </a:p>
          <a:p>
            <a:endParaRPr lang="pt-BR" dirty="0"/>
          </a:p>
          <a:p>
            <a:r>
              <a:rPr lang="pt-BR" dirty="0"/>
              <a:t>Monitoramento do estoque.</a:t>
            </a:r>
          </a:p>
        </p:txBody>
      </p:sp>
    </p:spTree>
    <p:extLst>
      <p:ext uri="{BB962C8B-B14F-4D97-AF65-F5344CB8AC3E}">
        <p14:creationId xmlns:p14="http://schemas.microsoft.com/office/powerpoint/2010/main" val="144844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2683C-0DFF-49C8-BA28-73FF3F374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79520-3309-47B5-B116-6355867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Falta de Controle de Estoque, Falta de Controle de Validade, Falta de relatórios e Ruptura de planilhas.</a:t>
            </a:r>
          </a:p>
        </p:txBody>
      </p:sp>
    </p:spTree>
    <p:extLst>
      <p:ext uri="{BB962C8B-B14F-4D97-AF65-F5344CB8AC3E}">
        <p14:creationId xmlns:p14="http://schemas.microsoft.com/office/powerpoint/2010/main" val="544118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Relatório softwares</vt:lpstr>
      <vt:lpstr>Software 1</vt:lpstr>
      <vt:lpstr>Ideias que a ferramenta forneceu para o TCC </vt:lpstr>
      <vt:lpstr>Pontos positivos</vt:lpstr>
      <vt:lpstr>Pontos negativos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softwares</dc:title>
  <dc:creator>EWERTON JOSE DA SILVA</dc:creator>
  <cp:lastModifiedBy>RHYAN AUGUSTO RODRIGUES</cp:lastModifiedBy>
  <cp:revision>5</cp:revision>
  <dcterms:created xsi:type="dcterms:W3CDTF">2021-03-02T16:53:46Z</dcterms:created>
  <dcterms:modified xsi:type="dcterms:W3CDTF">2025-10-09T01:43:20Z</dcterms:modified>
</cp:coreProperties>
</file>