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004AB-A928-3833-B028-9F31311A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BA07E-6F34-9875-729B-2B6CE19B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ADEC5-479B-6F47-3FF7-E9F1484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29F59-60EA-83CD-927F-9F25815D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6F2BB-E159-4620-CB73-D82D8162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5E3A8-D93E-FE39-B844-7185174B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338A78-F908-8489-516F-3FBEC942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1719A-6CDF-04C9-C7DA-4E194D9F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3EB36-47F6-D3CE-EF21-2FC8955D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238DD-15D3-9930-8AD5-530ABE43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3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8E751-7B02-7F84-84EB-01D805B6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8F21F-7892-4347-ADE4-E781723E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A2455-65C5-3028-3640-56020402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700D-9620-410B-8571-5E42276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71699-4290-7D49-985A-FA0857A9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A95AC-B8FB-2804-3525-D5A675DD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0CC34-D4E9-4EF8-A697-F400D37C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26BC-935C-C0B0-A9D2-13787776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4F2A3-D1C6-B3CF-2E76-EEF73E38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E74CA-2091-5E1B-C692-8EFD1D2D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2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E350-A7B9-6076-3C35-6A59F65D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9A9B5-B015-4B7C-99CF-D9050656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346CC-962A-0720-A4DF-45609943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4609C-03DA-FBAF-31BB-BEC80943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9BCAA-C29F-84EB-19AB-919FC9B8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7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E728-D0D0-2C48-4505-9FF3D82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48CD9-9CCB-F639-7B99-63CEAD1F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71990-FD3A-AB6D-4E8D-143816D5B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BC5AF-1DF3-B00B-CD58-7C82894D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AF000-19E1-2FA9-3051-8591F110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4CD5D-2B83-4FC2-E633-61B116A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3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2E82-577F-25A8-889C-FCA73C08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A00DB-77CF-AE41-7AD9-1F26BC99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76D73-2793-DEE4-443A-998150E8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80231-E4EE-C780-81B0-C4F3575C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B4BB3-9377-365E-BF04-CB2CDADE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17444-83C1-4503-46AF-655E2823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890A7-9A74-7D4D-3C5B-AA6D889C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F47CAD-646A-1302-6033-BE115DB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1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BCB0-8B54-13C4-0D3A-CB136451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37DB1F-9593-3E9E-7E98-2F37643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DE4DE-D7D6-9A6B-FFCE-C002E182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BBD866-C029-9273-FAE6-40604606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69EA74-E846-B68E-054A-71909C23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0677D-392A-490C-7597-B5AAAB0E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70E86-1FCE-5CC0-505B-FEF88AEE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D09CE-9B5D-2327-5C0C-2F1EA45D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4B8E0-A2E8-8A7C-E884-ADE816FF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9821C-D278-2D31-DBA3-945502C78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327CE-C8ED-815D-2FF8-8B6D5A7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7C4D-0960-9EAC-3CAA-CA5F6183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DA6D0-14EE-1129-6BC3-5E2B2035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9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916D-3EC8-0602-E3E1-D0B17C1C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FE2EA-694C-9A51-D7CC-CA1276B2F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54476-3B1C-9FB0-C59B-064E7596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EE486-A769-4750-A0D0-0F59200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9F11-EB02-D0FD-B9AC-BCB10863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10207-56A6-8457-F07A-48249CA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0EE4F-347A-EDBF-4EC2-30C45847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C02A3-B477-6D26-EAEB-91B6AAA8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34840-7714-47A5-422B-385061364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61C2-5B6F-483F-9556-1FA2FACD81A0}" type="datetimeFigureOut">
              <a:rPr lang="ko-KR" altLang="en-US" smtClean="0"/>
              <a:t>2023. 12. 17.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0B62E-7BFF-9F69-BDBB-CE0A9C93A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F07B-CDEF-2E29-8B73-F51CD49A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DEB2-65D3-46D3-96F3-C0776299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43C2F2-C10F-351D-B174-D454047C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82931"/>
              </p:ext>
            </p:extLst>
          </p:nvPr>
        </p:nvGraphicFramePr>
        <p:xfrm>
          <a:off x="314497" y="927484"/>
          <a:ext cx="11539452" cy="3536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9074">
                  <a:extLst>
                    <a:ext uri="{9D8B030D-6E8A-4147-A177-3AD203B41FA5}">
                      <a16:colId xmlns:a16="http://schemas.microsoft.com/office/drawing/2014/main" val="3862994720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4039010049"/>
                    </a:ext>
                  </a:extLst>
                </a:gridCol>
                <a:gridCol w="7257011">
                  <a:extLst>
                    <a:ext uri="{9D8B030D-6E8A-4147-A177-3AD203B41FA5}">
                      <a16:colId xmlns:a16="http://schemas.microsoft.com/office/drawing/2014/main" val="3389445937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현재 오류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수정 요구 사항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참고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08491"/>
                  </a:ext>
                </a:extLst>
              </a:tr>
              <a:tr h="2681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비로그인 상태에서 진단시작 가능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진단의 모든 문항 완료 후</a:t>
                      </a:r>
                      <a:r>
                        <a:rPr lang="en-US" altLang="ko-KR" sz="1200" dirty="0"/>
                        <a:t>, “</a:t>
                      </a:r>
                      <a:r>
                        <a:rPr lang="ko-KR" altLang="en-US" sz="1200" dirty="0"/>
                        <a:t>로그인 필요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팝업 뜸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dirty="0"/>
                        <a:t>비로그인 사용자의 경우</a:t>
                      </a:r>
                      <a:r>
                        <a:rPr lang="en-US" altLang="ko-KR" sz="1200" dirty="0"/>
                        <a:t>, CSRD </a:t>
                      </a:r>
                      <a:r>
                        <a:rPr lang="ko-KR" altLang="en-US" sz="1200" dirty="0"/>
                        <a:t>진단 버튼 클릭 시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로그인 필요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팝업 출력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2216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3B99B6-F702-2BF8-6A04-7DAC51D28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62"/>
          <a:stretch/>
        </p:blipFill>
        <p:spPr>
          <a:xfrm>
            <a:off x="5536277" y="1882812"/>
            <a:ext cx="5602778" cy="24199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4650A1-80BC-6020-70AD-007D1A33776C}"/>
              </a:ext>
            </a:extLst>
          </p:cNvPr>
          <p:cNvSpPr/>
          <p:nvPr/>
        </p:nvSpPr>
        <p:spPr>
          <a:xfrm>
            <a:off x="314497" y="191192"/>
            <a:ext cx="3334789" cy="399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CSRD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진단 수정사항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(1/5)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AFFE1DF-8A37-5D86-637C-C55179927A1B}"/>
              </a:ext>
            </a:extLst>
          </p:cNvPr>
          <p:cNvSpPr/>
          <p:nvPr/>
        </p:nvSpPr>
        <p:spPr bwMode="auto">
          <a:xfrm>
            <a:off x="0" y="4985792"/>
            <a:ext cx="6696744" cy="1872208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18652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07FA86-844C-0FE8-7BFD-381E2A6C147F}"/>
              </a:ext>
            </a:extLst>
          </p:cNvPr>
          <p:cNvSpPr/>
          <p:nvPr/>
        </p:nvSpPr>
        <p:spPr>
          <a:xfrm>
            <a:off x="314497" y="191192"/>
            <a:ext cx="3334789" cy="399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CSRD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진단 수정사항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(2/5)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63A46C-D013-170B-B44F-4B944F58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7" y="1548661"/>
            <a:ext cx="5030587" cy="1531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80112A-17E9-ED02-9674-B2B39CA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1" y="2185594"/>
            <a:ext cx="1563833" cy="291190"/>
          </a:xfrm>
          <a:noFill/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ko-KR" altLang="en-US" sz="1200" b="1" dirty="0" err="1"/>
              <a:t>오탈자</a:t>
            </a:r>
            <a:r>
              <a:rPr lang="en-US" altLang="ko-KR" sz="1200" b="1" dirty="0"/>
              <a:t>: 250</a:t>
            </a:r>
            <a:r>
              <a:rPr lang="ko-KR" altLang="en-US" sz="1200" b="1" dirty="0"/>
              <a:t>명 이상 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FDD09DB-D91A-8885-1046-56592433E501}"/>
              </a:ext>
            </a:extLst>
          </p:cNvPr>
          <p:cNvSpPr txBox="1">
            <a:spLocks/>
          </p:cNvSpPr>
          <p:nvPr/>
        </p:nvSpPr>
        <p:spPr>
          <a:xfrm>
            <a:off x="339435" y="957107"/>
            <a:ext cx="3144291" cy="4086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EU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역내 대기업 상세 설명 팝업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90032E2-9322-5C40-2DBA-C6CA4C16A26A}"/>
              </a:ext>
            </a:extLst>
          </p:cNvPr>
          <p:cNvSpPr/>
          <p:nvPr/>
        </p:nvSpPr>
        <p:spPr bwMode="auto">
          <a:xfrm>
            <a:off x="0" y="4985792"/>
            <a:ext cx="6696744" cy="1872208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376057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1C5514-E1B6-522B-C3B3-F026F81C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1" y="1823692"/>
            <a:ext cx="7985542" cy="3504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12A8305-CB75-6506-197E-DD3CBDA85671}"/>
              </a:ext>
            </a:extLst>
          </p:cNvPr>
          <p:cNvSpPr txBox="1">
            <a:spLocks/>
          </p:cNvSpPr>
          <p:nvPr/>
        </p:nvSpPr>
        <p:spPr>
          <a:xfrm>
            <a:off x="334931" y="773083"/>
            <a:ext cx="5010153" cy="80953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CASE 3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결과화면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E037B81-68D9-72AB-B9AF-11C3B49F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558" y="3596857"/>
            <a:ext cx="1309600" cy="291190"/>
          </a:xfrm>
          <a:noFill/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ko-KR" altLang="en-US" sz="1200" b="1" dirty="0" err="1"/>
              <a:t>오탈자</a:t>
            </a:r>
            <a:r>
              <a:rPr lang="en-US" altLang="ko-KR" sz="1200" b="1" dirty="0"/>
              <a:t>: explain</a:t>
            </a:r>
            <a:endParaRPr lang="ko-KR" altLang="en-US" sz="1200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7DA39D-4CFC-ECAA-FBD9-6580533194EC}"/>
              </a:ext>
            </a:extLst>
          </p:cNvPr>
          <p:cNvSpPr txBox="1">
            <a:spLocks/>
          </p:cNvSpPr>
          <p:nvPr/>
        </p:nvSpPr>
        <p:spPr>
          <a:xfrm>
            <a:off x="1882138" y="875631"/>
            <a:ext cx="4214552" cy="443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결과화면 단어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디자인 수정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en-US" altLang="ko-KR" sz="1100" b="1" i="0" u="sng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SME*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(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밑줄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, * ,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볼드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하단 주석 추가</a:t>
            </a:r>
            <a:endParaRPr kumimoji="0" lang="en-US" altLang="ko-KR" sz="1100" b="0" i="0" u="none" strike="noStrike" kern="1200" cap="none" spc="-3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 err="1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오탈자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수정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“explain” &gt; “explain” </a:t>
            </a:r>
            <a:endParaRPr kumimoji="0" lang="ko-KR" altLang="en-US" sz="9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ADBD7C-9B03-AF56-6FD1-4405CE0B98B0}"/>
              </a:ext>
            </a:extLst>
          </p:cNvPr>
          <p:cNvSpPr txBox="1">
            <a:spLocks/>
          </p:cNvSpPr>
          <p:nvPr/>
        </p:nvSpPr>
        <p:spPr>
          <a:xfrm>
            <a:off x="5244983" y="3678137"/>
            <a:ext cx="2805842" cy="291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 Small and Medium-sized Enterprises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9E9EBEE-3128-AA29-A924-F44A36FA9A15}"/>
              </a:ext>
            </a:extLst>
          </p:cNvPr>
          <p:cNvSpPr txBox="1">
            <a:spLocks/>
          </p:cNvSpPr>
          <p:nvPr/>
        </p:nvSpPr>
        <p:spPr>
          <a:xfrm>
            <a:off x="3609281" y="2791038"/>
            <a:ext cx="666701" cy="360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*SME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7B417-AEB2-7210-F71B-E29EE1211F0A}"/>
              </a:ext>
            </a:extLst>
          </p:cNvPr>
          <p:cNvSpPr/>
          <p:nvPr/>
        </p:nvSpPr>
        <p:spPr>
          <a:xfrm>
            <a:off x="314497" y="191192"/>
            <a:ext cx="3334789" cy="399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CSRD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진단 수정사항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(3/5)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82A2C64-685F-DA9A-0A71-F71F2B5C4C91}"/>
              </a:ext>
            </a:extLst>
          </p:cNvPr>
          <p:cNvSpPr/>
          <p:nvPr/>
        </p:nvSpPr>
        <p:spPr bwMode="auto">
          <a:xfrm>
            <a:off x="0" y="4985792"/>
            <a:ext cx="6696744" cy="1872208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33620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12A8305-CB75-6506-197E-DD3CBDA85671}"/>
              </a:ext>
            </a:extLst>
          </p:cNvPr>
          <p:cNvSpPr txBox="1">
            <a:spLocks/>
          </p:cNvSpPr>
          <p:nvPr/>
        </p:nvSpPr>
        <p:spPr>
          <a:xfrm>
            <a:off x="409745" y="881149"/>
            <a:ext cx="5010153" cy="64328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CASE 8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결과화면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7DA39D-4CFC-ECAA-FBD9-6580533194EC}"/>
              </a:ext>
            </a:extLst>
          </p:cNvPr>
          <p:cNvSpPr txBox="1">
            <a:spLocks/>
          </p:cNvSpPr>
          <p:nvPr/>
        </p:nvSpPr>
        <p:spPr>
          <a:xfrm>
            <a:off x="1973577" y="953261"/>
            <a:ext cx="4214552" cy="443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결과화면 단어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디자인 수정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en-US" altLang="ko-KR" sz="1100" b="1" i="0" u="sng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SME* 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(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밑줄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, * , </a:t>
            </a: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볼드</a:t>
            </a: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하단 주석 추가</a:t>
            </a:r>
            <a:endParaRPr kumimoji="0" lang="en-US" altLang="ko-KR" sz="1100" b="0" i="0" u="none" strike="noStrike" kern="1200" cap="none" spc="-3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44D6AF-5C66-474A-4AF6-C441EAB8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7" y="1746436"/>
            <a:ext cx="7020537" cy="3424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560C9D4-0664-4FDB-1E4C-6BD14CF1D412}"/>
              </a:ext>
            </a:extLst>
          </p:cNvPr>
          <p:cNvSpPr txBox="1">
            <a:spLocks/>
          </p:cNvSpPr>
          <p:nvPr/>
        </p:nvSpPr>
        <p:spPr>
          <a:xfrm>
            <a:off x="4338895" y="3619948"/>
            <a:ext cx="2805842" cy="291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 Small and Medium-sized Enterprises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9E7FE42-FCC1-F997-DAB1-4D100E243768}"/>
              </a:ext>
            </a:extLst>
          </p:cNvPr>
          <p:cNvSpPr txBox="1">
            <a:spLocks/>
          </p:cNvSpPr>
          <p:nvPr/>
        </p:nvSpPr>
        <p:spPr>
          <a:xfrm>
            <a:off x="3091983" y="2586719"/>
            <a:ext cx="666701" cy="360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*SME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FAA3C3-A59E-3820-5CE3-7D85CBFDC93C}"/>
              </a:ext>
            </a:extLst>
          </p:cNvPr>
          <p:cNvSpPr/>
          <p:nvPr/>
        </p:nvSpPr>
        <p:spPr>
          <a:xfrm>
            <a:off x="314497" y="191192"/>
            <a:ext cx="3334789" cy="399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CSRD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진단 수정사항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(4/5)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E8816B9-2A39-65AC-FCDF-768079EE2F45}"/>
              </a:ext>
            </a:extLst>
          </p:cNvPr>
          <p:cNvSpPr/>
          <p:nvPr/>
        </p:nvSpPr>
        <p:spPr bwMode="auto">
          <a:xfrm>
            <a:off x="0" y="4985792"/>
            <a:ext cx="6696744" cy="1872208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79612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12A8305-CB75-6506-197E-DD3CBDA85671}"/>
              </a:ext>
            </a:extLst>
          </p:cNvPr>
          <p:cNvSpPr txBox="1">
            <a:spLocks/>
          </p:cNvSpPr>
          <p:nvPr/>
        </p:nvSpPr>
        <p:spPr>
          <a:xfrm>
            <a:off x="418057" y="1117179"/>
            <a:ext cx="5010153" cy="4903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CASE 4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결과화면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7DA39D-4CFC-ECAA-FBD9-6580533194EC}"/>
              </a:ext>
            </a:extLst>
          </p:cNvPr>
          <p:cNvSpPr txBox="1">
            <a:spLocks/>
          </p:cNvSpPr>
          <p:nvPr/>
        </p:nvSpPr>
        <p:spPr>
          <a:xfrm>
            <a:off x="1942577" y="1255987"/>
            <a:ext cx="4214552" cy="443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 sz="1200" b="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•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-"/>
              <a:tabLst/>
              <a:defRPr sz="12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marR="0" indent="-14400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eorgia" pitchFamily="18" charset="0"/>
              <a:buChar char="›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1451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9314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7177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–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5040" indent="-177863" algn="l" defTabSz="6669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Font typeface="Arial" panose="020B0604020202020204" pitchFamily="34" charset="0"/>
              <a:buChar char="•"/>
              <a:defRPr sz="13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126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-3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그레이 박스 및 문구 삭제</a:t>
            </a:r>
            <a:endParaRPr kumimoji="0" lang="ko-KR" altLang="en-US" sz="9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662D34-EFE9-B81D-FEF8-AC6CB486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7" y="1917615"/>
            <a:ext cx="4782395" cy="25346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6B7A06-47DB-ED50-E33F-4E6FBACEBA8F}"/>
              </a:ext>
            </a:extLst>
          </p:cNvPr>
          <p:cNvSpPr/>
          <p:nvPr/>
        </p:nvSpPr>
        <p:spPr>
          <a:xfrm>
            <a:off x="499954" y="2884517"/>
            <a:ext cx="4572000" cy="374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F9EFB35-FD11-0E71-92A7-9B5028792ADF}"/>
              </a:ext>
            </a:extLst>
          </p:cNvPr>
          <p:cNvSpPr txBox="1">
            <a:spLocks/>
          </p:cNvSpPr>
          <p:nvPr/>
        </p:nvSpPr>
        <p:spPr>
          <a:xfrm>
            <a:off x="3110151" y="3316369"/>
            <a:ext cx="1776152" cy="2911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j-cs"/>
              </a:rPr>
              <a:t>그레이 박스 및 문구 삭제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B1EF7C-1899-064A-98EE-6642A5A2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44" y="1784616"/>
            <a:ext cx="4578745" cy="2667616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284004E1-9353-8FC8-393E-C13EB57661B3}"/>
              </a:ext>
            </a:extLst>
          </p:cNvPr>
          <p:cNvSpPr txBox="1">
            <a:spLocks/>
          </p:cNvSpPr>
          <p:nvPr/>
        </p:nvSpPr>
        <p:spPr>
          <a:xfrm>
            <a:off x="6848018" y="1119804"/>
            <a:ext cx="2222619" cy="4903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참고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]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기존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Case 4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결과화면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DC0B2D-606F-82D0-62A1-49920856B563}"/>
              </a:ext>
            </a:extLst>
          </p:cNvPr>
          <p:cNvSpPr/>
          <p:nvPr/>
        </p:nvSpPr>
        <p:spPr>
          <a:xfrm>
            <a:off x="314497" y="191192"/>
            <a:ext cx="3334789" cy="3990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CSRD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진단 수정사항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(5/5)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5A26252-6F98-F761-1CA0-C2D95AB59F5D}"/>
              </a:ext>
            </a:extLst>
          </p:cNvPr>
          <p:cNvSpPr/>
          <p:nvPr/>
        </p:nvSpPr>
        <p:spPr bwMode="auto">
          <a:xfrm>
            <a:off x="0" y="4985792"/>
            <a:ext cx="6696744" cy="1872208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12700" dist="12700" dir="2700000" algn="tl" rotWithShape="0">
              <a:schemeClr val="bg1">
                <a:lumMod val="50000"/>
                <a:alpha val="10000"/>
              </a:schemeClr>
            </a:outerShdw>
          </a:effectLst>
        </p:spPr>
        <p:txBody>
          <a:bodyPr wrap="square" lIns="90000" tIns="46800" rIns="90000" bIns="46800" rtlCol="0" anchor="ctr">
            <a:noAutofit/>
          </a:bodyPr>
          <a:lstStyle/>
          <a:p>
            <a:pPr algn="ctr" latinLnBrk="0">
              <a:spcAft>
                <a:spcPts val="300"/>
              </a:spcAft>
            </a:pPr>
            <a:r>
              <a:rPr kumimoji="1" lang="ko-KR" altLang="en-US" sz="5400" b="1" spc="-50" dirty="0" err="1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완</a:t>
            </a:r>
            <a:r>
              <a:rPr kumimoji="1" lang="ko-KR" altLang="en-US" sz="5400" b="1" spc="-50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49920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177</Words>
  <Application>Microsoft Macintosh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Gulim</vt:lpstr>
      <vt:lpstr>맑은 고딕</vt:lpstr>
      <vt:lpstr>Arial</vt:lpstr>
      <vt:lpstr>Office 테마</vt:lpstr>
      <vt:lpstr>PowerPoint 프레젠테이션</vt:lpstr>
      <vt:lpstr>오탈자: 250명 이상  </vt:lpstr>
      <vt:lpstr>오탈자: explain</vt:lpstr>
      <vt:lpstr>PowerPoint 프레젠테이션</vt:lpstr>
      <vt:lpstr>PowerPoint 프레젠테이션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Seungeun Jung (KR - ASR)</dc:creator>
  <cp:lastModifiedBy>영종 박</cp:lastModifiedBy>
  <cp:revision>2</cp:revision>
  <dcterms:created xsi:type="dcterms:W3CDTF">2023-12-15T08:03:29Z</dcterms:created>
  <dcterms:modified xsi:type="dcterms:W3CDTF">2023-12-17T13:41:53Z</dcterms:modified>
</cp:coreProperties>
</file>