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3" r:id="rId1"/>
  </p:sldMasterIdLst>
  <p:notesMasterIdLst>
    <p:notesMasterId r:id="rId8"/>
  </p:notesMasterIdLst>
  <p:handoutMasterIdLst>
    <p:handoutMasterId r:id="rId9"/>
  </p:handoutMasterIdLst>
  <p:sldIdLst>
    <p:sldId id="256" r:id="rId2"/>
    <p:sldId id="374" r:id="rId3"/>
    <p:sldId id="376" r:id="rId4"/>
    <p:sldId id="378" r:id="rId5"/>
    <p:sldId id="375" r:id="rId6"/>
    <p:sldId id="377" r:id="rId7"/>
  </p:sldIdLst>
  <p:sldSz cx="9906000" cy="6858000" type="A4"/>
  <p:notesSz cx="6858000" cy="9144000"/>
  <p:custDataLst>
    <p:tags r:id="rId10"/>
  </p:custDataLst>
  <p:defaultTextStyle>
    <a:defPPr>
      <a:defRPr lang="en-US"/>
    </a:defPPr>
    <a:lvl1pPr marL="0" algn="l" defTabSz="977172" rtl="0" eaLnBrk="1" latinLnBrk="0" hangingPunct="1">
      <a:defRPr sz="1924" kern="1200">
        <a:solidFill>
          <a:schemeClr val="tx1"/>
        </a:solidFill>
        <a:latin typeface="+mn-lt"/>
        <a:ea typeface="+mn-ea"/>
        <a:cs typeface="+mn-cs"/>
      </a:defRPr>
    </a:lvl1pPr>
    <a:lvl2pPr marL="488586" algn="l" defTabSz="977172" rtl="0" eaLnBrk="1" latinLnBrk="0" hangingPunct="1">
      <a:defRPr sz="1924" kern="1200">
        <a:solidFill>
          <a:schemeClr val="tx1"/>
        </a:solidFill>
        <a:latin typeface="+mn-lt"/>
        <a:ea typeface="+mn-ea"/>
        <a:cs typeface="+mn-cs"/>
      </a:defRPr>
    </a:lvl2pPr>
    <a:lvl3pPr marL="977172" algn="l" defTabSz="977172" rtl="0" eaLnBrk="1" latinLnBrk="0" hangingPunct="1">
      <a:defRPr sz="1924" kern="1200">
        <a:solidFill>
          <a:schemeClr val="tx1"/>
        </a:solidFill>
        <a:latin typeface="+mn-lt"/>
        <a:ea typeface="+mn-ea"/>
        <a:cs typeface="+mn-cs"/>
      </a:defRPr>
    </a:lvl3pPr>
    <a:lvl4pPr marL="1465758" algn="l" defTabSz="977172" rtl="0" eaLnBrk="1" latinLnBrk="0" hangingPunct="1">
      <a:defRPr sz="1924" kern="1200">
        <a:solidFill>
          <a:schemeClr val="tx1"/>
        </a:solidFill>
        <a:latin typeface="+mn-lt"/>
        <a:ea typeface="+mn-ea"/>
        <a:cs typeface="+mn-cs"/>
      </a:defRPr>
    </a:lvl4pPr>
    <a:lvl5pPr marL="1954344" algn="l" defTabSz="977172" rtl="0" eaLnBrk="1" latinLnBrk="0" hangingPunct="1">
      <a:defRPr sz="1924" kern="1200">
        <a:solidFill>
          <a:schemeClr val="tx1"/>
        </a:solidFill>
        <a:latin typeface="+mn-lt"/>
        <a:ea typeface="+mn-ea"/>
        <a:cs typeface="+mn-cs"/>
      </a:defRPr>
    </a:lvl5pPr>
    <a:lvl6pPr marL="2442930" algn="l" defTabSz="977172" rtl="0" eaLnBrk="1" latinLnBrk="0" hangingPunct="1">
      <a:defRPr sz="1924" kern="1200">
        <a:solidFill>
          <a:schemeClr val="tx1"/>
        </a:solidFill>
        <a:latin typeface="+mn-lt"/>
        <a:ea typeface="+mn-ea"/>
        <a:cs typeface="+mn-cs"/>
      </a:defRPr>
    </a:lvl6pPr>
    <a:lvl7pPr marL="2931517" algn="l" defTabSz="977172" rtl="0" eaLnBrk="1" latinLnBrk="0" hangingPunct="1">
      <a:defRPr sz="1924" kern="1200">
        <a:solidFill>
          <a:schemeClr val="tx1"/>
        </a:solidFill>
        <a:latin typeface="+mn-lt"/>
        <a:ea typeface="+mn-ea"/>
        <a:cs typeface="+mn-cs"/>
      </a:defRPr>
    </a:lvl7pPr>
    <a:lvl8pPr marL="3420102" algn="l" defTabSz="977172" rtl="0" eaLnBrk="1" latinLnBrk="0" hangingPunct="1">
      <a:defRPr sz="1924" kern="1200">
        <a:solidFill>
          <a:schemeClr val="tx1"/>
        </a:solidFill>
        <a:latin typeface="+mn-lt"/>
        <a:ea typeface="+mn-ea"/>
        <a:cs typeface="+mn-cs"/>
      </a:defRPr>
    </a:lvl8pPr>
    <a:lvl9pPr marL="3908689" algn="l" defTabSz="977172" rtl="0" eaLnBrk="1" latinLnBrk="0" hangingPunct="1">
      <a:defRPr sz="19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95"/>
  </p:normalViewPr>
  <p:slideViewPr>
    <p:cSldViewPr snapToObjects="1" showGuides="1">
      <p:cViewPr varScale="1">
        <p:scale>
          <a:sx n="107" d="100"/>
          <a:sy n="107" d="100"/>
        </p:scale>
        <p:origin x="360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171" d="100"/>
          <a:sy n="171" d="100"/>
        </p:scale>
        <p:origin x="53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A09DDA-0787-4B42-881F-6B3C239318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1845B-8C18-C246-A0D1-61FFD19631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301B5-88AD-1849-891D-EA2905EB5A88}" type="datetimeFigureOut">
              <a:rPr lang="en-US" altLang="ko-KR" smtClean="0"/>
              <a:t>10/26/2023</a:t>
            </a:fld>
            <a:endParaRPr lang="ko-KR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5FE6D-CCE1-E44E-89A4-77460EF6CC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6315B-F8F9-5649-8DCB-C363E729D5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602F4-4C0C-5F4F-8771-7E15167AE556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455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0AB23-24A6-494C-BA00-B87242B78CB4}" type="datetimeFigureOut">
              <a:rPr lang="en-US" altLang="ko-KR" smtClean="0"/>
              <a:t>10/26/2023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  <a:endParaRPr lang="ko-KR" altLang="en-US"/>
          </a:p>
          <a:p>
            <a:pPr lvl="2"/>
            <a:r>
              <a:rPr lang="en-US" altLang="ko-KR"/>
              <a:t>Third level</a:t>
            </a:r>
            <a:endParaRPr lang="ko-KR" altLang="en-US"/>
          </a:p>
          <a:p>
            <a:pPr lvl="3"/>
            <a:r>
              <a:rPr lang="en-US" altLang="ko-KR"/>
              <a:t>Fourth level</a:t>
            </a:r>
            <a:endParaRPr lang="ko-KR" altLang="en-US"/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A530D-631F-4981-98F0-E6C07C67E1A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54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7172" rtl="0" eaLnBrk="1" latinLnBrk="0" hangingPunct="1">
      <a:defRPr sz="1283" kern="1200">
        <a:solidFill>
          <a:schemeClr val="tx1"/>
        </a:solidFill>
        <a:latin typeface="+mn-lt"/>
        <a:ea typeface="+mn-ea"/>
        <a:cs typeface="+mn-cs"/>
      </a:defRPr>
    </a:lvl1pPr>
    <a:lvl2pPr marL="488586" algn="l" defTabSz="977172" rtl="0" eaLnBrk="1" latinLnBrk="0" hangingPunct="1">
      <a:defRPr sz="1283" kern="1200">
        <a:solidFill>
          <a:schemeClr val="tx1"/>
        </a:solidFill>
        <a:latin typeface="+mn-lt"/>
        <a:ea typeface="+mn-ea"/>
        <a:cs typeface="+mn-cs"/>
      </a:defRPr>
    </a:lvl2pPr>
    <a:lvl3pPr marL="977172" algn="l" defTabSz="977172" rtl="0" eaLnBrk="1" latinLnBrk="0" hangingPunct="1">
      <a:defRPr sz="1283" kern="1200">
        <a:solidFill>
          <a:schemeClr val="tx1"/>
        </a:solidFill>
        <a:latin typeface="+mn-lt"/>
        <a:ea typeface="+mn-ea"/>
        <a:cs typeface="+mn-cs"/>
      </a:defRPr>
    </a:lvl3pPr>
    <a:lvl4pPr marL="1465758" algn="l" defTabSz="977172" rtl="0" eaLnBrk="1" latinLnBrk="0" hangingPunct="1">
      <a:defRPr sz="1283" kern="1200">
        <a:solidFill>
          <a:schemeClr val="tx1"/>
        </a:solidFill>
        <a:latin typeface="+mn-lt"/>
        <a:ea typeface="+mn-ea"/>
        <a:cs typeface="+mn-cs"/>
      </a:defRPr>
    </a:lvl4pPr>
    <a:lvl5pPr marL="1954344" algn="l" defTabSz="977172" rtl="0" eaLnBrk="1" latinLnBrk="0" hangingPunct="1">
      <a:defRPr sz="1283" kern="1200">
        <a:solidFill>
          <a:schemeClr val="tx1"/>
        </a:solidFill>
        <a:latin typeface="+mn-lt"/>
        <a:ea typeface="+mn-ea"/>
        <a:cs typeface="+mn-cs"/>
      </a:defRPr>
    </a:lvl5pPr>
    <a:lvl6pPr marL="2442930" algn="l" defTabSz="977172" rtl="0" eaLnBrk="1" latinLnBrk="0" hangingPunct="1">
      <a:defRPr sz="1283" kern="1200">
        <a:solidFill>
          <a:schemeClr val="tx1"/>
        </a:solidFill>
        <a:latin typeface="+mn-lt"/>
        <a:ea typeface="+mn-ea"/>
        <a:cs typeface="+mn-cs"/>
      </a:defRPr>
    </a:lvl6pPr>
    <a:lvl7pPr marL="2931517" algn="l" defTabSz="977172" rtl="0" eaLnBrk="1" latinLnBrk="0" hangingPunct="1">
      <a:defRPr sz="1283" kern="1200">
        <a:solidFill>
          <a:schemeClr val="tx1"/>
        </a:solidFill>
        <a:latin typeface="+mn-lt"/>
        <a:ea typeface="+mn-ea"/>
        <a:cs typeface="+mn-cs"/>
      </a:defRPr>
    </a:lvl7pPr>
    <a:lvl8pPr marL="3420102" algn="l" defTabSz="977172" rtl="0" eaLnBrk="1" latinLnBrk="0" hangingPunct="1">
      <a:defRPr sz="1283" kern="1200">
        <a:solidFill>
          <a:schemeClr val="tx1"/>
        </a:solidFill>
        <a:latin typeface="+mn-lt"/>
        <a:ea typeface="+mn-ea"/>
        <a:cs typeface="+mn-cs"/>
      </a:defRPr>
    </a:lvl8pPr>
    <a:lvl9pPr marL="3908689" algn="l" defTabSz="977172" rtl="0" eaLnBrk="1" latinLnBrk="0" hangingPunct="1">
      <a:defRPr sz="12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A530D-631F-4981-98F0-E6C07C67E1A3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17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A530D-631F-4981-98F0-E6C07C67E1A3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15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A530D-631F-4981-98F0-E6C07C67E1A3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684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A530D-631F-4981-98F0-E6C07C67E1A3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924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A530D-631F-4981-98F0-E6C07C67E1A3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200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A530D-631F-4981-98F0-E6C07C67E1A3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72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hidden">
          <a:xfrm>
            <a:off x="0" y="1"/>
            <a:ext cx="6608764" cy="3429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13" dirty="0"/>
          </a:p>
        </p:txBody>
      </p:sp>
      <p:sp>
        <p:nvSpPr>
          <p:cNvPr id="10" name="Rectangle 9"/>
          <p:cNvSpPr/>
          <p:nvPr/>
        </p:nvSpPr>
        <p:spPr bwMode="hidden">
          <a:xfrm>
            <a:off x="0" y="3429000"/>
            <a:ext cx="6608764" cy="11430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13" dirty="0"/>
          </a:p>
        </p:txBody>
      </p:sp>
      <p:sp>
        <p:nvSpPr>
          <p:cNvPr id="11" name="Rectangle 10"/>
          <p:cNvSpPr/>
          <p:nvPr/>
        </p:nvSpPr>
        <p:spPr bwMode="hidden">
          <a:xfrm>
            <a:off x="6608763" y="1"/>
            <a:ext cx="3297239" cy="3429000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13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415924" y="5550259"/>
            <a:ext cx="2734601" cy="855082"/>
            <a:chOff x="550863" y="5550259"/>
            <a:chExt cx="2734601" cy="855082"/>
          </a:xfrm>
        </p:grpSpPr>
        <p:pic>
          <p:nvPicPr>
            <p:cNvPr id="18" name="그림 17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0863" y="5550259"/>
              <a:ext cx="1127334" cy="855082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91397" y="6096000"/>
              <a:ext cx="1294067" cy="216000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5925" y="765175"/>
            <a:ext cx="5976938" cy="2339637"/>
          </a:xfrm>
        </p:spPr>
        <p:txBody>
          <a:bodyPr anchor="b" anchorCtr="0">
            <a:normAutofit/>
          </a:bodyPr>
          <a:lstStyle>
            <a:lvl1pPr algn="l"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E6B5BD0-CC46-9847-923C-F09159A05CE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5925" y="3703320"/>
            <a:ext cx="5976938" cy="59436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998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">
            <a:extLst>
              <a:ext uri="{FF2B5EF4-FFF2-40B4-BE49-F238E27FC236}">
                <a16:creationId xmlns:a16="http://schemas.microsoft.com/office/drawing/2014/main" id="{D82E5D4D-6A38-E34C-9CBB-DD4D3E046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5924" y="6308725"/>
            <a:ext cx="5976939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55158F98-AF1E-C648-AE74-B11A9458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8763" y="6308725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4"/>
          </p:nvPr>
        </p:nvSpPr>
        <p:spPr>
          <a:xfrm>
            <a:off x="6608763" y="6453336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5" name="Presentation Title">
            <a:extLst>
              <a:ext uri="{FF2B5EF4-FFF2-40B4-BE49-F238E27FC236}">
                <a16:creationId xmlns:a16="http://schemas.microsoft.com/office/drawing/2014/main" id="{27200510-6B72-624A-A0B0-026CD1676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925" y="765174"/>
            <a:ext cx="9074150" cy="40011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ko-KR"/>
              <a:t>Click to edit slide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58836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425113" y="1257015"/>
            <a:ext cx="9064962" cy="443198"/>
          </a:xfrm>
        </p:spPr>
        <p:txBody>
          <a:bodyPr wrap="square" lIns="0">
            <a:noAutofit/>
          </a:bodyPr>
          <a:lstStyle>
            <a:lvl1pPr indent="0">
              <a:lnSpc>
                <a:spcPct val="120000"/>
              </a:lnSpc>
              <a:spcAft>
                <a:spcPts val="0"/>
              </a:spcAft>
              <a:defRPr sz="1200" b="0" spc="-3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Click to edit slide subtitle styles</a:t>
            </a:r>
            <a:endParaRPr lang="ko-KR" altLang="en-US" dirty="0"/>
          </a:p>
        </p:txBody>
      </p:sp>
      <p:sp>
        <p:nvSpPr>
          <p:cNvPr id="8" name="Footer">
            <a:extLst>
              <a:ext uri="{FF2B5EF4-FFF2-40B4-BE49-F238E27FC236}">
                <a16:creationId xmlns:a16="http://schemas.microsoft.com/office/drawing/2014/main" id="{D82E5D4D-6A38-E34C-9CBB-DD4D3E046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5924" y="6308725"/>
            <a:ext cx="5976939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55158F98-AF1E-C648-AE74-B11A9458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8763" y="6308725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10" name="Slide Number"/>
          <p:cNvSpPr>
            <a:spLocks noGrp="1"/>
          </p:cNvSpPr>
          <p:nvPr>
            <p:ph type="sldNum" sz="quarter" idx="4"/>
          </p:nvPr>
        </p:nvSpPr>
        <p:spPr>
          <a:xfrm>
            <a:off x="6608763" y="6453336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Presentation Title">
            <a:extLst>
              <a:ext uri="{FF2B5EF4-FFF2-40B4-BE49-F238E27FC236}">
                <a16:creationId xmlns:a16="http://schemas.microsoft.com/office/drawing/2014/main" id="{27200510-6B72-624A-A0B0-026CD1676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925" y="765174"/>
            <a:ext cx="9074150" cy="40011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ko-KR"/>
              <a:t>Click to edit slide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18650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Dark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425113" y="1257015"/>
            <a:ext cx="9064962" cy="443198"/>
          </a:xfrm>
        </p:spPr>
        <p:txBody>
          <a:bodyPr wrap="square" lIns="0">
            <a:noAutofit/>
          </a:bodyPr>
          <a:lstStyle>
            <a:lvl1pPr indent="0">
              <a:lnSpc>
                <a:spcPct val="120000"/>
              </a:lnSpc>
              <a:spcAft>
                <a:spcPts val="0"/>
              </a:spcAft>
              <a:defRPr sz="1200" b="0" spc="-3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Click to edit slide subtitle styles</a:t>
            </a:r>
            <a:endParaRPr lang="ko-KR" altLang="en-US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D82E5D4D-6A38-E34C-9CBB-DD4D3E046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5924" y="6308725"/>
            <a:ext cx="5976939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55158F98-AF1E-C648-AE74-B11A9458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8763" y="6308725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6608763" y="6453336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6" name="Presentation Title">
            <a:extLst>
              <a:ext uri="{FF2B5EF4-FFF2-40B4-BE49-F238E27FC236}">
                <a16:creationId xmlns:a16="http://schemas.microsoft.com/office/drawing/2014/main" id="{27200510-6B72-624A-A0B0-026CD1676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925" y="765174"/>
            <a:ext cx="9074150" cy="40011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ko-KR"/>
              <a:t>Click to edit slide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27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56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">
            <a:extLst>
              <a:ext uri="{FF2B5EF4-FFF2-40B4-BE49-F238E27FC236}">
                <a16:creationId xmlns:a16="http://schemas.microsoft.com/office/drawing/2014/main" id="{D82E5D4D-6A38-E34C-9CBB-DD4D3E046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5924" y="6308725"/>
            <a:ext cx="5976939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55158F98-AF1E-C648-AE74-B11A9458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8763" y="6308725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10" name="Slide Number"/>
          <p:cNvSpPr>
            <a:spLocks noGrp="1"/>
          </p:cNvSpPr>
          <p:nvPr>
            <p:ph type="sldNum" sz="quarter" idx="4"/>
          </p:nvPr>
        </p:nvSpPr>
        <p:spPr>
          <a:xfrm>
            <a:off x="6608763" y="6453336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57971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/>
          <p:cNvSpPr/>
          <p:nvPr/>
        </p:nvSpPr>
        <p:spPr bwMode="hidden">
          <a:xfrm>
            <a:off x="0" y="2103440"/>
            <a:ext cx="3297238" cy="3989385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13" dirty="0"/>
          </a:p>
        </p:txBody>
      </p:sp>
      <p:sp>
        <p:nvSpPr>
          <p:cNvPr id="10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425113" y="2291680"/>
            <a:ext cx="2695275" cy="1188720"/>
          </a:xfrm>
        </p:spPr>
        <p:txBody>
          <a:bodyPr tIns="0" bIns="0" anchor="ctr" anchorCtr="0"/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600" b="1" spc="-7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00%</a:t>
            </a:r>
            <a:endParaRPr lang="ko-KR" alt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425113" y="3668640"/>
            <a:ext cx="2695276" cy="2280640"/>
          </a:xfrm>
        </p:spPr>
        <p:txBody>
          <a:bodyPr/>
          <a:lstStyle>
            <a:lvl1pPr marL="0" marR="0" indent="-144000" algn="l" defTabSz="91412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Tx/>
              <a:buFontTx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144000" marR="0" indent="-144000" algn="l" defTabSz="91412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•"/>
              <a:tabLst/>
              <a:defRPr sz="1200" b="0">
                <a:solidFill>
                  <a:schemeClr val="bg1"/>
                </a:solidFill>
              </a:defRPr>
            </a:lvl2pPr>
            <a:lvl3pPr marL="360000" marR="0" indent="-144000" algn="l" defTabSz="91412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-"/>
              <a:tabLst/>
              <a:defRPr sz="1200" b="0">
                <a:solidFill>
                  <a:schemeClr val="bg1"/>
                </a:solidFill>
              </a:defRPr>
            </a:lvl3pPr>
            <a:lvl4pPr marL="576000" marR="0" indent="-144000" algn="l" defTabSz="91412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200" b="0">
                <a:solidFill>
                  <a:schemeClr val="bg1"/>
                </a:solidFill>
              </a:defRPr>
            </a:lvl4pPr>
            <a:lvl5pPr marL="720000" marR="0" indent="-144000" algn="l" defTabSz="91412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›"/>
              <a:tabLst/>
              <a:defRPr sz="1200" b="0">
                <a:solidFill>
                  <a:schemeClr val="bg1"/>
                </a:solidFill>
              </a:defRPr>
            </a:lvl5pPr>
            <a:lvl6pPr marL="666985" indent="-133397">
              <a:spcBef>
                <a:spcPts val="0"/>
              </a:spcBef>
              <a:buFont typeface="Arial" panose="020B0604020202020204" pitchFamily="34" charset="0"/>
              <a:buChar char="•"/>
              <a:defRPr sz="1361">
                <a:solidFill>
                  <a:schemeClr val="bg1"/>
                </a:solidFill>
              </a:defRPr>
            </a:lvl6pPr>
            <a:lvl7pPr marL="800383" indent="-133397">
              <a:spcBef>
                <a:spcPts val="0"/>
              </a:spcBef>
              <a:buFont typeface="Arial" panose="020B0604020202020204" pitchFamily="34" charset="0"/>
              <a:buChar char="–"/>
              <a:defRPr sz="1361">
                <a:solidFill>
                  <a:schemeClr val="bg1"/>
                </a:solidFill>
              </a:defRPr>
            </a:lvl7pPr>
            <a:lvl8pPr marL="933780" indent="-133397">
              <a:spcBef>
                <a:spcPts val="0"/>
              </a:spcBef>
              <a:buFont typeface="Arial" panose="020B0604020202020204" pitchFamily="34" charset="0"/>
              <a:buChar char="•"/>
              <a:defRPr sz="1361">
                <a:solidFill>
                  <a:schemeClr val="bg1"/>
                </a:solidFill>
              </a:defRPr>
            </a:lvl8pPr>
            <a:lvl9pPr marL="1067177" indent="-133397">
              <a:spcBef>
                <a:spcPts val="0"/>
              </a:spcBef>
              <a:buFont typeface="Arial" panose="020B0604020202020204" pitchFamily="34" charset="0"/>
              <a:buChar char="–"/>
              <a:defRPr sz="1361">
                <a:solidFill>
                  <a:schemeClr val="bg1"/>
                </a:solidFill>
              </a:defRPr>
            </a:lvl9pPr>
          </a:lstStyle>
          <a:p>
            <a:pPr lvl="0"/>
            <a:r>
              <a:rPr lang="ko-KR" altLang="en-US" noProof="0" dirty="0"/>
              <a:t>마스터 텍스트 </a:t>
            </a:r>
            <a:r>
              <a:rPr lang="ko-KR" altLang="en-US" noProof="0"/>
              <a:t>스타일을 편집합니다</a:t>
            </a:r>
            <a:r>
              <a:rPr lang="en-US" altLang="ko-KR" noProof="0"/>
              <a:t>.</a:t>
            </a:r>
            <a:endParaRPr lang="ko-KR" altLang="en-US" noProof="0" dirty="0"/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9" name="Chart Placeholder"/>
          <p:cNvSpPr>
            <a:spLocks noGrp="1"/>
          </p:cNvSpPr>
          <p:nvPr>
            <p:ph type="chart" sz="quarter" idx="13"/>
          </p:nvPr>
        </p:nvSpPr>
        <p:spPr>
          <a:xfrm>
            <a:off x="3513138" y="2103440"/>
            <a:ext cx="5976937" cy="3989385"/>
          </a:xfrm>
        </p:spPr>
        <p:txBody>
          <a:bodyPr anchor="ctr" anchorCtr="0"/>
          <a:lstStyle>
            <a:lvl1pPr algn="ctr">
              <a:defRPr sz="972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차트를 추가하려면 아이콘을 클릭하십시오</a:t>
            </a:r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22" hasCustomPrompt="1"/>
          </p:nvPr>
        </p:nvSpPr>
        <p:spPr>
          <a:xfrm>
            <a:off x="425113" y="1257015"/>
            <a:ext cx="9064962" cy="443198"/>
          </a:xfrm>
        </p:spPr>
        <p:txBody>
          <a:bodyPr wrap="square" lIns="0">
            <a:noAutofit/>
          </a:bodyPr>
          <a:lstStyle>
            <a:lvl1pPr indent="0">
              <a:lnSpc>
                <a:spcPct val="120000"/>
              </a:lnSpc>
              <a:spcAft>
                <a:spcPts val="0"/>
              </a:spcAft>
              <a:defRPr sz="1200" b="0" spc="-3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Click to edit slide subtitle styles</a:t>
            </a:r>
            <a:endParaRPr lang="ko-KR" altLang="en-US" dirty="0"/>
          </a:p>
        </p:txBody>
      </p:sp>
      <p:sp>
        <p:nvSpPr>
          <p:cNvPr id="16" name="Presentation Title">
            <a:extLst>
              <a:ext uri="{FF2B5EF4-FFF2-40B4-BE49-F238E27FC236}">
                <a16:creationId xmlns:a16="http://schemas.microsoft.com/office/drawing/2014/main" id="{27200510-6B72-624A-A0B0-026CD1676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925" y="765174"/>
            <a:ext cx="9074150" cy="40011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ko-KR"/>
              <a:t>Click to edit slide title style</a:t>
            </a:r>
            <a:endParaRPr lang="ko-KR" altLang="en-US" dirty="0"/>
          </a:p>
        </p:txBody>
      </p:sp>
      <p:sp>
        <p:nvSpPr>
          <p:cNvPr id="17" name="Footer">
            <a:extLst>
              <a:ext uri="{FF2B5EF4-FFF2-40B4-BE49-F238E27FC236}">
                <a16:creationId xmlns:a16="http://schemas.microsoft.com/office/drawing/2014/main" id="{D82E5D4D-6A38-E34C-9CBB-DD4D3E046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5924" y="6308725"/>
            <a:ext cx="5976939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8" name="Date">
            <a:extLst>
              <a:ext uri="{FF2B5EF4-FFF2-40B4-BE49-F238E27FC236}">
                <a16:creationId xmlns:a16="http://schemas.microsoft.com/office/drawing/2014/main" id="{55158F98-AF1E-C648-AE74-B11A9458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8763" y="6308725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19" name="Slide Number"/>
          <p:cNvSpPr>
            <a:spLocks noGrp="1"/>
          </p:cNvSpPr>
          <p:nvPr>
            <p:ph type="sldNum" sz="quarter" idx="4"/>
          </p:nvPr>
        </p:nvSpPr>
        <p:spPr>
          <a:xfrm>
            <a:off x="6608763" y="6453336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41857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3513137" y="6453336"/>
            <a:ext cx="2879725" cy="1524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noAutofit/>
          </a:bodyPr>
          <a:lstStyle/>
          <a:p>
            <a:pPr indent="0" algn="ctr" latinLnBrk="0">
              <a:spcBef>
                <a:spcPts val="0"/>
              </a:spcBef>
              <a:spcAft>
                <a:spcPts val="0"/>
              </a:spcAft>
            </a:pPr>
            <a:endParaRPr lang="ko-KR" altLang="en-US" sz="800" kern="1200" spc="-30" baseline="0" dirty="0" err="1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953001" y="0"/>
            <a:ext cx="4953000" cy="685800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972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15925" y="1916114"/>
            <a:ext cx="4426017" cy="417671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425113" y="1257015"/>
            <a:ext cx="4416829" cy="443198"/>
          </a:xfrm>
        </p:spPr>
        <p:txBody>
          <a:bodyPr wrap="square" lIns="0">
            <a:noAutofit/>
          </a:bodyPr>
          <a:lstStyle>
            <a:lvl1pPr indent="0">
              <a:lnSpc>
                <a:spcPct val="120000"/>
              </a:lnSpc>
              <a:spcAft>
                <a:spcPts val="0"/>
              </a:spcAft>
              <a:defRPr sz="1200" b="0" spc="-3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Click to edit slide subtitle styles</a:t>
            </a:r>
            <a:endParaRPr lang="ko-KR" altLang="en-US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D82E5D4D-6A38-E34C-9CBB-DD4D3E046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5924" y="6308725"/>
            <a:ext cx="5976939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Date">
            <a:extLst>
              <a:ext uri="{FF2B5EF4-FFF2-40B4-BE49-F238E27FC236}">
                <a16:creationId xmlns:a16="http://schemas.microsoft.com/office/drawing/2014/main" id="{55158F98-AF1E-C648-AE74-B11A9458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8763" y="6308725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4"/>
          </p:nvPr>
        </p:nvSpPr>
        <p:spPr>
          <a:xfrm>
            <a:off x="6608763" y="6453336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4" name="Presentation Title">
            <a:extLst>
              <a:ext uri="{FF2B5EF4-FFF2-40B4-BE49-F238E27FC236}">
                <a16:creationId xmlns:a16="http://schemas.microsoft.com/office/drawing/2014/main" id="{27200510-6B72-624A-A0B0-026CD1676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926" y="765174"/>
            <a:ext cx="4426016" cy="40011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ko-KR"/>
              <a:t>Click to edit slide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3870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25113" y="1916114"/>
            <a:ext cx="2872800" cy="2197417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972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521194" y="1916114"/>
            <a:ext cx="2872800" cy="2197417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972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617275" y="1916114"/>
            <a:ext cx="2872800" cy="2197417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972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113" y="4329432"/>
            <a:ext cx="2872800" cy="1774411"/>
          </a:xfrm>
        </p:spPr>
        <p:txBody>
          <a:bodyPr/>
          <a:lstStyle>
            <a:lvl1pPr>
              <a:spcAft>
                <a:spcPts val="292"/>
              </a:spcAft>
              <a:defRPr sz="1200"/>
            </a:lvl1pPr>
            <a:lvl2pPr>
              <a:defRPr sz="1361"/>
            </a:lvl2pPr>
            <a:lvl3pPr>
              <a:defRPr sz="1361"/>
            </a:lvl3pPr>
            <a:lvl4pPr>
              <a:defRPr sz="1361"/>
            </a:lvl4pPr>
            <a:lvl5pPr>
              <a:defRPr sz="1361"/>
            </a:lvl5pPr>
          </a:lstStyle>
          <a:p>
            <a:pPr lvl="0"/>
            <a:r>
              <a:rPr lang="ko-KR" altLang="en-US" noProof="0" dirty="0"/>
              <a:t>마스터 텍스트 </a:t>
            </a:r>
            <a:r>
              <a:rPr lang="ko-KR" altLang="en-US" noProof="0"/>
              <a:t>스타일을 편집합니다</a:t>
            </a:r>
            <a:r>
              <a:rPr lang="en-US" altLang="ko-KR" noProof="0"/>
              <a:t>.</a:t>
            </a:r>
            <a:endParaRPr lang="ko-KR" altLang="en-US" noProof="0" dirty="0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D3A5F76E-ED67-4064-BECA-36EC4FF6546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521194" y="4329432"/>
            <a:ext cx="2872800" cy="1774411"/>
          </a:xfrm>
        </p:spPr>
        <p:txBody>
          <a:bodyPr/>
          <a:lstStyle>
            <a:lvl1pPr>
              <a:spcAft>
                <a:spcPts val="292"/>
              </a:spcAft>
              <a:defRPr sz="1200"/>
            </a:lvl1pPr>
            <a:lvl2pPr>
              <a:defRPr sz="1361"/>
            </a:lvl2pPr>
            <a:lvl3pPr>
              <a:defRPr sz="1361"/>
            </a:lvl3pPr>
            <a:lvl4pPr>
              <a:defRPr sz="1361"/>
            </a:lvl4pPr>
            <a:lvl5pPr>
              <a:defRPr sz="1361"/>
            </a:lvl5pPr>
          </a:lstStyle>
          <a:p>
            <a:pPr lvl="0"/>
            <a:r>
              <a:rPr lang="ko-KR" altLang="en-US" noProof="0" dirty="0"/>
              <a:t>마스터 텍스트 </a:t>
            </a:r>
            <a:r>
              <a:rPr lang="ko-KR" altLang="en-US" noProof="0"/>
              <a:t>스타일을 편집합니다</a:t>
            </a:r>
            <a:r>
              <a:rPr lang="en-US" altLang="ko-KR" noProof="0"/>
              <a:t>.</a:t>
            </a:r>
            <a:endParaRPr lang="ko-KR" altLang="en-US" noProof="0" dirty="0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4247E2ED-56A8-4AA4-82DA-1C82207A558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617275" y="4329432"/>
            <a:ext cx="2872800" cy="1774411"/>
          </a:xfrm>
        </p:spPr>
        <p:txBody>
          <a:bodyPr/>
          <a:lstStyle>
            <a:lvl1pPr>
              <a:spcAft>
                <a:spcPts val="292"/>
              </a:spcAft>
              <a:defRPr sz="1200"/>
            </a:lvl1pPr>
            <a:lvl2pPr>
              <a:defRPr sz="1361"/>
            </a:lvl2pPr>
            <a:lvl3pPr>
              <a:defRPr sz="1361"/>
            </a:lvl3pPr>
            <a:lvl4pPr>
              <a:defRPr sz="1361"/>
            </a:lvl4pPr>
            <a:lvl5pPr>
              <a:defRPr sz="1361"/>
            </a:lvl5pPr>
          </a:lstStyle>
          <a:p>
            <a:pPr lvl="0"/>
            <a:r>
              <a:rPr lang="ko-KR" altLang="en-US" noProof="0" dirty="0"/>
              <a:t>마스터 텍스트 </a:t>
            </a:r>
            <a:r>
              <a:rPr lang="ko-KR" altLang="en-US" noProof="0"/>
              <a:t>스타일을 편집합니다</a:t>
            </a:r>
            <a:r>
              <a:rPr lang="en-US" altLang="ko-KR" noProof="0"/>
              <a:t>.</a:t>
            </a:r>
            <a:endParaRPr lang="ko-KR" altLang="en-US" noProof="0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22" hasCustomPrompt="1"/>
          </p:nvPr>
        </p:nvSpPr>
        <p:spPr>
          <a:xfrm>
            <a:off x="425113" y="1257015"/>
            <a:ext cx="9064962" cy="443198"/>
          </a:xfrm>
        </p:spPr>
        <p:txBody>
          <a:bodyPr wrap="square" lIns="0">
            <a:noAutofit/>
          </a:bodyPr>
          <a:lstStyle>
            <a:lvl1pPr indent="0">
              <a:lnSpc>
                <a:spcPct val="120000"/>
              </a:lnSpc>
              <a:spcAft>
                <a:spcPts val="0"/>
              </a:spcAft>
              <a:defRPr sz="1200" b="0" spc="-3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Click to edit slide subtitle styles</a:t>
            </a:r>
            <a:endParaRPr lang="ko-KR" altLang="en-US" dirty="0"/>
          </a:p>
        </p:txBody>
      </p:sp>
      <p:sp>
        <p:nvSpPr>
          <p:cNvPr id="14" name="Presentation Title">
            <a:extLst>
              <a:ext uri="{FF2B5EF4-FFF2-40B4-BE49-F238E27FC236}">
                <a16:creationId xmlns:a16="http://schemas.microsoft.com/office/drawing/2014/main" id="{27200510-6B72-624A-A0B0-026CD1676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925" y="765174"/>
            <a:ext cx="9074150" cy="40011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ko-KR"/>
              <a:t>Click to edit slide title style</a:t>
            </a:r>
            <a:endParaRPr lang="ko-KR" altLang="en-US" dirty="0"/>
          </a:p>
        </p:txBody>
      </p:sp>
      <p:sp>
        <p:nvSpPr>
          <p:cNvPr id="15" name="Footer">
            <a:extLst>
              <a:ext uri="{FF2B5EF4-FFF2-40B4-BE49-F238E27FC236}">
                <a16:creationId xmlns:a16="http://schemas.microsoft.com/office/drawing/2014/main" id="{D82E5D4D-6A38-E34C-9CBB-DD4D3E046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5924" y="6308725"/>
            <a:ext cx="5976939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Date">
            <a:extLst>
              <a:ext uri="{FF2B5EF4-FFF2-40B4-BE49-F238E27FC236}">
                <a16:creationId xmlns:a16="http://schemas.microsoft.com/office/drawing/2014/main" id="{55158F98-AF1E-C648-AE74-B11A9458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8763" y="6308725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19" name="Slide Number"/>
          <p:cNvSpPr>
            <a:spLocks noGrp="1"/>
          </p:cNvSpPr>
          <p:nvPr>
            <p:ph type="sldNum" sz="quarter" idx="4"/>
          </p:nvPr>
        </p:nvSpPr>
        <p:spPr>
          <a:xfrm>
            <a:off x="6608763" y="6453336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327034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25113" y="2103439"/>
            <a:ext cx="2872800" cy="1325563"/>
          </a:xfrm>
        </p:spPr>
        <p:txBody>
          <a:bodyPr anchor="ctr" anchorCtr="0"/>
          <a:lstStyle>
            <a:lvl1pPr indent="0">
              <a:lnSpc>
                <a:spcPct val="100000"/>
              </a:lnSpc>
              <a:spcAft>
                <a:spcPts val="0"/>
              </a:spcAft>
              <a:defRPr sz="7002" b="0" spc="-73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ko-KR"/>
              <a:t>00%</a:t>
            </a:r>
            <a:endParaRPr lang="ko-KR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521194" y="2103439"/>
            <a:ext cx="2872800" cy="1325563"/>
          </a:xfrm>
        </p:spPr>
        <p:txBody>
          <a:bodyPr anchor="ctr" anchorCtr="0"/>
          <a:lstStyle>
            <a:lvl1pPr indent="0">
              <a:lnSpc>
                <a:spcPct val="100000"/>
              </a:lnSpc>
              <a:spcAft>
                <a:spcPts val="0"/>
              </a:spcAft>
              <a:defRPr sz="7002" b="0" spc="-7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ko-KR"/>
              <a:t>00%</a:t>
            </a:r>
            <a:endParaRPr lang="ko-KR" alt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617275" y="2103439"/>
            <a:ext cx="2872800" cy="1325563"/>
          </a:xfrm>
        </p:spPr>
        <p:txBody>
          <a:bodyPr anchor="ctr" anchorCtr="0"/>
          <a:lstStyle>
            <a:lvl1pPr indent="0">
              <a:lnSpc>
                <a:spcPct val="100000"/>
              </a:lnSpc>
              <a:spcAft>
                <a:spcPts val="0"/>
              </a:spcAft>
              <a:defRPr sz="7002" b="0" spc="-73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ko-KR"/>
              <a:t>00%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25113" y="3611880"/>
            <a:ext cx="2872800" cy="2480945"/>
          </a:xfrm>
        </p:spPr>
        <p:txBody>
          <a:bodyPr/>
          <a:lstStyle>
            <a:lvl1pPr>
              <a:spcBef>
                <a:spcPts val="0"/>
              </a:spcBef>
              <a:spcAft>
                <a:spcPts val="437"/>
              </a:spcAft>
              <a:defRPr sz="1200">
                <a:solidFill>
                  <a:schemeClr val="accent3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noProof="0" dirty="0"/>
              <a:t>마스터 텍스트 </a:t>
            </a:r>
            <a:r>
              <a:rPr lang="ko-KR" altLang="en-US" noProof="0"/>
              <a:t>스타일을 편집합니다</a:t>
            </a:r>
            <a:r>
              <a:rPr lang="en-US" altLang="ko-KR" noProof="0"/>
              <a:t>.</a:t>
            </a:r>
            <a:endParaRPr lang="ko-KR" altLang="en-US" noProof="0" dirty="0"/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04FBFED-85D0-8C43-84C6-BADD19241EDC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3521194" y="3611881"/>
            <a:ext cx="2872800" cy="2480943"/>
          </a:xfrm>
        </p:spPr>
        <p:txBody>
          <a:bodyPr/>
          <a:lstStyle>
            <a:lvl1pPr>
              <a:spcBef>
                <a:spcPts val="0"/>
              </a:spcBef>
              <a:spcAft>
                <a:spcPts val="437"/>
              </a:spcAft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noProof="0" dirty="0"/>
              <a:t>마스터 텍스트 </a:t>
            </a:r>
            <a:r>
              <a:rPr lang="ko-KR" altLang="en-US" noProof="0"/>
              <a:t>스타일을 편집합니다</a:t>
            </a:r>
            <a:r>
              <a:rPr lang="en-US" altLang="ko-KR" noProof="0"/>
              <a:t>.</a:t>
            </a:r>
            <a:endParaRPr lang="ko-KR" altLang="en-US" noProof="0" dirty="0"/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C7D43B0B-6C29-D449-BC95-219F98DA27E0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6617275" y="3611880"/>
            <a:ext cx="2872800" cy="2480945"/>
          </a:xfrm>
        </p:spPr>
        <p:txBody>
          <a:bodyPr/>
          <a:lstStyle>
            <a:lvl1pPr>
              <a:spcBef>
                <a:spcPts val="0"/>
              </a:spcBef>
              <a:spcAft>
                <a:spcPts val="437"/>
              </a:spcAft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noProof="0" dirty="0"/>
              <a:t>마스터 텍스트 </a:t>
            </a:r>
            <a:r>
              <a:rPr lang="ko-KR" altLang="en-US" noProof="0"/>
              <a:t>스타일을 편집합니다</a:t>
            </a:r>
            <a:r>
              <a:rPr lang="en-US" altLang="ko-KR" noProof="0"/>
              <a:t>.</a:t>
            </a:r>
            <a:endParaRPr lang="ko-KR" altLang="en-US" noProof="0" dirty="0"/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20" name="텍스트 개체 틀 2"/>
          <p:cNvSpPr>
            <a:spLocks noGrp="1"/>
          </p:cNvSpPr>
          <p:nvPr>
            <p:ph type="body" sz="quarter" idx="22" hasCustomPrompt="1"/>
          </p:nvPr>
        </p:nvSpPr>
        <p:spPr>
          <a:xfrm>
            <a:off x="425113" y="1257015"/>
            <a:ext cx="9064962" cy="443198"/>
          </a:xfrm>
        </p:spPr>
        <p:txBody>
          <a:bodyPr wrap="square" lIns="0">
            <a:noAutofit/>
          </a:bodyPr>
          <a:lstStyle>
            <a:lvl1pPr indent="0">
              <a:lnSpc>
                <a:spcPct val="120000"/>
              </a:lnSpc>
              <a:spcAft>
                <a:spcPts val="0"/>
              </a:spcAft>
              <a:defRPr sz="1200" b="0" spc="-3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Click to edit slide subtitle styles</a:t>
            </a:r>
            <a:endParaRPr lang="ko-KR" altLang="en-US" dirty="0"/>
          </a:p>
        </p:txBody>
      </p:sp>
      <p:sp>
        <p:nvSpPr>
          <p:cNvPr id="21" name="Presentation Title">
            <a:extLst>
              <a:ext uri="{FF2B5EF4-FFF2-40B4-BE49-F238E27FC236}">
                <a16:creationId xmlns:a16="http://schemas.microsoft.com/office/drawing/2014/main" id="{27200510-6B72-624A-A0B0-026CD1676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925" y="765174"/>
            <a:ext cx="9074150" cy="40011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ko-KR"/>
              <a:t>Click to edit slide title style</a:t>
            </a:r>
            <a:endParaRPr lang="ko-KR" altLang="en-US" dirty="0"/>
          </a:p>
        </p:txBody>
      </p:sp>
      <p:sp>
        <p:nvSpPr>
          <p:cNvPr id="22" name="Footer">
            <a:extLst>
              <a:ext uri="{FF2B5EF4-FFF2-40B4-BE49-F238E27FC236}">
                <a16:creationId xmlns:a16="http://schemas.microsoft.com/office/drawing/2014/main" id="{D82E5D4D-6A38-E34C-9CBB-DD4D3E046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5924" y="6308725"/>
            <a:ext cx="5976939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Date">
            <a:extLst>
              <a:ext uri="{FF2B5EF4-FFF2-40B4-BE49-F238E27FC236}">
                <a16:creationId xmlns:a16="http://schemas.microsoft.com/office/drawing/2014/main" id="{55158F98-AF1E-C648-AE74-B11A9458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8763" y="6308725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24" name="Slide Number"/>
          <p:cNvSpPr>
            <a:spLocks noGrp="1"/>
          </p:cNvSpPr>
          <p:nvPr>
            <p:ph type="sldNum" sz="quarter" idx="4"/>
          </p:nvPr>
        </p:nvSpPr>
        <p:spPr>
          <a:xfrm>
            <a:off x="6608763" y="6453336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63518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oxes 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BED283-59AE-4528-BF2B-2798E587816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5113" y="3429000"/>
            <a:ext cx="2088000" cy="2663825"/>
          </a:xfrm>
        </p:spPr>
        <p:txBody>
          <a:bodyPr/>
          <a:lstStyle>
            <a:lvl1pPr>
              <a:spcAft>
                <a:spcPts val="292"/>
              </a:spcAft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28B2B970-1EC8-499E-AFC9-9AD537D939E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750767" y="3429000"/>
            <a:ext cx="2088000" cy="2663825"/>
          </a:xfrm>
        </p:spPr>
        <p:txBody>
          <a:bodyPr/>
          <a:lstStyle>
            <a:lvl1pPr>
              <a:spcAft>
                <a:spcPts val="292"/>
              </a:spcAft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BE2CE0B8-A213-4E60-A87E-B7C10AB0A1E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076421" y="3429000"/>
            <a:ext cx="2088000" cy="2663825"/>
          </a:xfrm>
        </p:spPr>
        <p:txBody>
          <a:bodyPr/>
          <a:lstStyle>
            <a:lvl1pPr>
              <a:spcAft>
                <a:spcPts val="292"/>
              </a:spcAft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5E40E03C-366B-4EBE-AEBC-AE0CEEF2B529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402075" y="3429000"/>
            <a:ext cx="2088000" cy="2663825"/>
          </a:xfrm>
        </p:spPr>
        <p:txBody>
          <a:bodyPr/>
          <a:lstStyle>
            <a:lvl1pPr>
              <a:spcAft>
                <a:spcPts val="292"/>
              </a:spcAft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26" hasCustomPrompt="1"/>
          </p:nvPr>
        </p:nvSpPr>
        <p:spPr>
          <a:xfrm>
            <a:off x="425113" y="1257015"/>
            <a:ext cx="9064962" cy="443198"/>
          </a:xfrm>
        </p:spPr>
        <p:txBody>
          <a:bodyPr wrap="square" lIns="0">
            <a:noAutofit/>
          </a:bodyPr>
          <a:lstStyle>
            <a:lvl1pPr indent="0">
              <a:lnSpc>
                <a:spcPct val="120000"/>
              </a:lnSpc>
              <a:spcAft>
                <a:spcPts val="0"/>
              </a:spcAft>
              <a:defRPr sz="1200" b="0" spc="-3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Click to edit slide subtitle styles</a:t>
            </a:r>
            <a:endParaRPr lang="ko-KR" altLang="en-US" dirty="0"/>
          </a:p>
        </p:txBody>
      </p:sp>
      <p:sp>
        <p:nvSpPr>
          <p:cNvPr id="15" name="Presentation Title">
            <a:extLst>
              <a:ext uri="{FF2B5EF4-FFF2-40B4-BE49-F238E27FC236}">
                <a16:creationId xmlns:a16="http://schemas.microsoft.com/office/drawing/2014/main" id="{27200510-6B72-624A-A0B0-026CD1676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925" y="765174"/>
            <a:ext cx="9074150" cy="40011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ko-KR"/>
              <a:t>Click to edit slide title style</a:t>
            </a:r>
            <a:endParaRPr lang="ko-KR" altLang="en-US" dirty="0"/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D82E5D4D-6A38-E34C-9CBB-DD4D3E046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5924" y="6308725"/>
            <a:ext cx="5976939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Date">
            <a:extLst>
              <a:ext uri="{FF2B5EF4-FFF2-40B4-BE49-F238E27FC236}">
                <a16:creationId xmlns:a16="http://schemas.microsoft.com/office/drawing/2014/main" id="{55158F98-AF1E-C648-AE74-B11A9458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8763" y="6308725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19" name="Slide Number"/>
          <p:cNvSpPr>
            <a:spLocks noGrp="1"/>
          </p:cNvSpPr>
          <p:nvPr>
            <p:ph type="sldNum" sz="quarter" idx="4"/>
          </p:nvPr>
        </p:nvSpPr>
        <p:spPr>
          <a:xfrm>
            <a:off x="6608763" y="6453336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77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tation Title">
            <a:extLst>
              <a:ext uri="{FF2B5EF4-FFF2-40B4-BE49-F238E27FC236}">
                <a16:creationId xmlns:a16="http://schemas.microsoft.com/office/drawing/2014/main" id="{27200510-6B72-624A-A0B0-026CD1676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925" y="765174"/>
            <a:ext cx="9074150" cy="40011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ko-KR"/>
              <a:t>Click to edit slide title style</a:t>
            </a:r>
            <a:endParaRPr lang="ko-KR" altLang="en-US" dirty="0"/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D82E5D4D-6A38-E34C-9CBB-DD4D3E046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5924" y="6308725"/>
            <a:ext cx="5976939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55158F98-AF1E-C648-AE74-B11A9458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8763" y="6308725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4"/>
          </p:nvPr>
        </p:nvSpPr>
        <p:spPr>
          <a:xfrm>
            <a:off x="6608763" y="6453336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520662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am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425113" y="1916832"/>
            <a:ext cx="1260000" cy="144000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972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FA39531-41F0-4D59-A200-DAFC42986E1B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5113" y="3657601"/>
            <a:ext cx="2088000" cy="2435224"/>
          </a:xfrm>
        </p:spPr>
        <p:txBody>
          <a:bodyPr/>
          <a:lstStyle>
            <a:lvl1pPr>
              <a:spcAft>
                <a:spcPts val="292"/>
              </a:spcAft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8D2100F-E25D-415F-9051-DB6F9E54116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800096" y="3657601"/>
            <a:ext cx="2088000" cy="2435224"/>
          </a:xfrm>
        </p:spPr>
        <p:txBody>
          <a:bodyPr/>
          <a:lstStyle>
            <a:lvl1pPr>
              <a:spcAft>
                <a:spcPts val="292"/>
              </a:spcAft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B8C234DF-A396-49C0-A067-F9A35BEA88A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104892" y="3657601"/>
            <a:ext cx="2088000" cy="2435224"/>
          </a:xfrm>
        </p:spPr>
        <p:txBody>
          <a:bodyPr/>
          <a:lstStyle>
            <a:lvl1pPr>
              <a:spcAft>
                <a:spcPts val="292"/>
              </a:spcAft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F584FD4B-2272-46CE-8756-97A7A7812E6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402075" y="3657601"/>
            <a:ext cx="2088000" cy="2435224"/>
          </a:xfrm>
        </p:spPr>
        <p:txBody>
          <a:bodyPr/>
          <a:lstStyle>
            <a:lvl1pPr>
              <a:spcAft>
                <a:spcPts val="292"/>
              </a:spcAft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26" hasCustomPrompt="1"/>
          </p:nvPr>
        </p:nvSpPr>
        <p:spPr>
          <a:xfrm>
            <a:off x="425113" y="1257015"/>
            <a:ext cx="9064962" cy="443198"/>
          </a:xfrm>
        </p:spPr>
        <p:txBody>
          <a:bodyPr wrap="square" lIns="0">
            <a:noAutofit/>
          </a:bodyPr>
          <a:lstStyle>
            <a:lvl1pPr indent="0">
              <a:lnSpc>
                <a:spcPct val="120000"/>
              </a:lnSpc>
              <a:spcAft>
                <a:spcPts val="0"/>
              </a:spcAft>
              <a:defRPr sz="1200" b="0" spc="-3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Click to edit slide subtitle styles</a:t>
            </a:r>
            <a:endParaRPr lang="ko-KR" altLang="en-US" dirty="0"/>
          </a:p>
        </p:txBody>
      </p:sp>
      <p:sp>
        <p:nvSpPr>
          <p:cNvPr id="17" name="Presentation Title">
            <a:extLst>
              <a:ext uri="{FF2B5EF4-FFF2-40B4-BE49-F238E27FC236}">
                <a16:creationId xmlns:a16="http://schemas.microsoft.com/office/drawing/2014/main" id="{27200510-6B72-624A-A0B0-026CD1676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925" y="765174"/>
            <a:ext cx="9074150" cy="40011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ko-KR"/>
              <a:t>Click to edit slide title style</a:t>
            </a:r>
            <a:endParaRPr lang="ko-KR" alt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D82E5D4D-6A38-E34C-9CBB-DD4D3E046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5924" y="6308725"/>
            <a:ext cx="5976939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8" name="Date">
            <a:extLst>
              <a:ext uri="{FF2B5EF4-FFF2-40B4-BE49-F238E27FC236}">
                <a16:creationId xmlns:a16="http://schemas.microsoft.com/office/drawing/2014/main" id="{55158F98-AF1E-C648-AE74-B11A9458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8763" y="6308725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29" name="Slide Number"/>
          <p:cNvSpPr>
            <a:spLocks noGrp="1"/>
          </p:cNvSpPr>
          <p:nvPr>
            <p:ph type="sldNum" sz="quarter" idx="4"/>
          </p:nvPr>
        </p:nvSpPr>
        <p:spPr>
          <a:xfrm>
            <a:off x="6608763" y="6453336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sz="quarter" idx="27"/>
          </p:nvPr>
        </p:nvSpPr>
        <p:spPr>
          <a:xfrm>
            <a:off x="2750767" y="1916832"/>
            <a:ext cx="1260000" cy="144000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972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28"/>
          </p:nvPr>
        </p:nvSpPr>
        <p:spPr>
          <a:xfrm>
            <a:off x="5076421" y="1916832"/>
            <a:ext cx="1260000" cy="144000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972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29"/>
          </p:nvPr>
        </p:nvSpPr>
        <p:spPr>
          <a:xfrm>
            <a:off x="7402075" y="1916832"/>
            <a:ext cx="1260000" cy="144000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972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532200888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15925" y="457200"/>
            <a:ext cx="4430713" cy="2514601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Thank you</a:t>
            </a:r>
            <a:endParaRPr lang="ko-KR" altLang="en-US" dirty="0"/>
          </a:p>
        </p:txBody>
      </p:sp>
      <p:sp>
        <p:nvSpPr>
          <p:cNvPr id="14" name="Rectangle"/>
          <p:cNvSpPr/>
          <p:nvPr/>
        </p:nvSpPr>
        <p:spPr bwMode="hidden">
          <a:xfrm>
            <a:off x="1" y="4940855"/>
            <a:ext cx="9906000" cy="1917145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13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4333876" y="0"/>
            <a:ext cx="5572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6702" tIns="33350" rIns="66702" bIns="33350" numCol="1" anchor="t" anchorCtr="0" compatLnSpc="1">
            <a:prstTxWarp prst="textNoShape">
              <a:avLst/>
            </a:prstTxWarp>
          </a:bodyPr>
          <a:lstStyle/>
          <a:p>
            <a:endParaRPr lang="ko-KR" altLang="en-US" sz="1313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415925" y="5212081"/>
            <a:ext cx="9074150" cy="1096644"/>
          </a:xfr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72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72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72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72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72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72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72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72">
                <a:solidFill>
                  <a:schemeClr val="bg1"/>
                </a:solidFill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altLang="ko-KR" sz="100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© &lt;YEAR HERE&gt; Samil</a:t>
            </a:r>
            <a:r>
              <a:rPr lang="ko-KR" altLang="en-US" sz="100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altLang="ko-KR" sz="100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PwC. All rights reserved.</a:t>
            </a:r>
            <a:endParaRPr lang="en-US" altLang="ko-KR" sz="1000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4333876" y="0"/>
            <a:ext cx="5572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6702" tIns="33350" rIns="66702" bIns="33350" numCol="1" anchor="t" anchorCtr="0" compatLnSpc="1">
            <a:prstTxWarp prst="textNoShape">
              <a:avLst/>
            </a:prstTxWarp>
          </a:bodyPr>
          <a:lstStyle/>
          <a:p>
            <a:endParaRPr lang="ko-KR" altLang="en-US" sz="1313" dirty="0"/>
          </a:p>
        </p:txBody>
      </p:sp>
      <p:sp>
        <p:nvSpPr>
          <p:cNvPr id="11" name="TextBox">
            <a:extLst>
              <a:ext uri="{FF2B5EF4-FFF2-40B4-BE49-F238E27FC236}">
                <a16:creationId xmlns:a16="http://schemas.microsoft.com/office/drawing/2014/main" id="{18776BAD-F3BE-6648-8D3E-3ECF66E50703}"/>
              </a:ext>
            </a:extLst>
          </p:cNvPr>
          <p:cNvSpPr txBox="1"/>
          <p:nvPr userDrawn="1"/>
        </p:nvSpPr>
        <p:spPr>
          <a:xfrm>
            <a:off x="415925" y="4503543"/>
            <a:ext cx="4430713" cy="1495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altLang="ko-KR" sz="1000">
                <a:solidFill>
                  <a:schemeClr val="tx1"/>
                </a:solidFill>
              </a:rPr>
              <a:t>www.samil.com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5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Dar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15925" y="457200"/>
            <a:ext cx="4430713" cy="2514601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Thank you</a:t>
            </a:r>
            <a:endParaRPr lang="ko-KR" altLang="en-US" dirty="0"/>
          </a:p>
        </p:txBody>
      </p:sp>
      <p:sp>
        <p:nvSpPr>
          <p:cNvPr id="14" name="Rectangle"/>
          <p:cNvSpPr/>
          <p:nvPr/>
        </p:nvSpPr>
        <p:spPr bwMode="hidden">
          <a:xfrm>
            <a:off x="1" y="4940855"/>
            <a:ext cx="9906000" cy="1917145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13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4333876" y="0"/>
            <a:ext cx="5572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6702" tIns="33350" rIns="66702" bIns="33350" numCol="1" anchor="t" anchorCtr="0" compatLnSpc="1">
            <a:prstTxWarp prst="textNoShape">
              <a:avLst/>
            </a:prstTxWarp>
          </a:bodyPr>
          <a:lstStyle/>
          <a:p>
            <a:endParaRPr lang="ko-KR" altLang="en-US" sz="1313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415925" y="5212081"/>
            <a:ext cx="9074150" cy="1096644"/>
          </a:xfr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72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72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72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72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72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72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72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72">
                <a:solidFill>
                  <a:schemeClr val="bg1"/>
                </a:solidFill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altLang="ko-KR" sz="100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© &lt;YEAR HERE&gt; Samil</a:t>
            </a:r>
            <a:r>
              <a:rPr lang="ko-KR" altLang="en-US" sz="100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altLang="ko-KR" sz="100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PwC. All rights reserved.</a:t>
            </a:r>
            <a:endParaRPr lang="en-US" altLang="ko-KR" sz="1000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4333876" y="0"/>
            <a:ext cx="5572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6702" tIns="33350" rIns="66702" bIns="33350" numCol="1" anchor="t" anchorCtr="0" compatLnSpc="1">
            <a:prstTxWarp prst="textNoShape">
              <a:avLst/>
            </a:prstTxWarp>
          </a:bodyPr>
          <a:lstStyle/>
          <a:p>
            <a:endParaRPr lang="ko-KR" altLang="en-US" sz="1313" dirty="0"/>
          </a:p>
        </p:txBody>
      </p:sp>
      <p:sp>
        <p:nvSpPr>
          <p:cNvPr id="11" name="TextBox">
            <a:extLst>
              <a:ext uri="{FF2B5EF4-FFF2-40B4-BE49-F238E27FC236}">
                <a16:creationId xmlns:a16="http://schemas.microsoft.com/office/drawing/2014/main" id="{18776BAD-F3BE-6648-8D3E-3ECF66E50703}"/>
              </a:ext>
            </a:extLst>
          </p:cNvPr>
          <p:cNvSpPr txBox="1"/>
          <p:nvPr userDrawn="1"/>
        </p:nvSpPr>
        <p:spPr>
          <a:xfrm>
            <a:off x="415925" y="4503543"/>
            <a:ext cx="4430713" cy="1495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altLang="ko-KR" sz="1000">
                <a:solidFill>
                  <a:schemeClr val="bg1"/>
                </a:solidFill>
              </a:rPr>
              <a:t>www.samil.com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0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10050" y="2109471"/>
            <a:ext cx="5280024" cy="98488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ko-KR" altLang="en-US" sz="32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ko-KR"/>
              <a:t>Click to edit section header title style</a:t>
            </a:r>
            <a:endParaRPr lang="ko-KR" alt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1971A9E-1347-2E4A-8F01-32BA5D5488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5925" y="0"/>
            <a:ext cx="3794125" cy="6858000"/>
          </a:xfrm>
          <a:noFill/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5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3766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3766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3766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3766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3766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3766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3766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3766">
                <a:solidFill>
                  <a:schemeClr val="bg1"/>
                </a:solidFill>
              </a:defRPr>
            </a:lvl9pPr>
          </a:lstStyle>
          <a:p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355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rgbClr val="E03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39EE0CDA-9940-814C-989A-562239DC07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5925" y="0"/>
            <a:ext cx="3794125" cy="6858000"/>
          </a:xfrm>
          <a:noFill/>
        </p:spPr>
        <p:txBody>
          <a:bodyPr vert="horz" lIns="0" tIns="0" rIns="0" bIns="0" rtlCol="0" anchor="ctr" anchorCtr="0">
            <a:noAutofit/>
          </a:bodyPr>
          <a:lstStyle>
            <a:lvl1pPr>
              <a:defRPr lang="ko-KR" altLang="en-US" sz="52500" b="0" dirty="0">
                <a:solidFill>
                  <a:schemeClr val="bg1"/>
                </a:solidFill>
              </a:defRPr>
            </a:lvl1pPr>
          </a:lstStyle>
          <a:p>
            <a:pPr lvl="0" indent="0">
              <a:lnSpc>
                <a:spcPct val="100000"/>
              </a:lnSpc>
              <a:spcAft>
                <a:spcPts val="0"/>
              </a:spcAft>
            </a:pP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210050" y="2109471"/>
            <a:ext cx="5280024" cy="98488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ko-KR" altLang="en-US" sz="32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ko-KR"/>
              <a:t>Click to edit section header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855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ose">
    <p:bg>
      <p:bgPr>
        <a:solidFill>
          <a:srgbClr val="DB53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3014AAE4-851E-7343-BF86-0AD302DD13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5925" y="0"/>
            <a:ext cx="3794125" cy="6858000"/>
          </a:xfrm>
          <a:noFill/>
        </p:spPr>
        <p:txBody>
          <a:bodyPr vert="horz" lIns="0" tIns="0" rIns="0" bIns="0" rtlCol="0" anchor="ctr" anchorCtr="0">
            <a:noAutofit/>
          </a:bodyPr>
          <a:lstStyle>
            <a:lvl1pPr>
              <a:defRPr lang="ko-KR" altLang="en-US" sz="52500" b="0" dirty="0">
                <a:solidFill>
                  <a:schemeClr val="bg1"/>
                </a:solidFill>
              </a:defRPr>
            </a:lvl1pPr>
          </a:lstStyle>
          <a:p>
            <a:pPr lvl="0" indent="0">
              <a:lnSpc>
                <a:spcPct val="100000"/>
              </a:lnSpc>
              <a:spcAft>
                <a:spcPts val="0"/>
              </a:spcAft>
            </a:pPr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210050" y="2109471"/>
            <a:ext cx="5280024" cy="98488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ko-KR" altLang="en-US" sz="32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ko-KR"/>
              <a:t>Click to edit section header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568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y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EAE3BEC2-DF76-B248-B5E5-466B224481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5925" y="0"/>
            <a:ext cx="3794125" cy="6858000"/>
          </a:xfrm>
          <a:noFill/>
        </p:spPr>
        <p:txBody>
          <a:bodyPr vert="horz" lIns="0" tIns="0" rIns="0" bIns="0" rtlCol="0" anchor="ctr" anchorCtr="0">
            <a:noAutofit/>
          </a:bodyPr>
          <a:lstStyle>
            <a:lvl1pPr>
              <a:defRPr lang="ko-KR" altLang="en-US" sz="52500" b="0" dirty="0">
                <a:solidFill>
                  <a:schemeClr val="bg1"/>
                </a:solidFill>
              </a:defRPr>
            </a:lvl1pPr>
          </a:lstStyle>
          <a:p>
            <a:pPr lvl="0" indent="0">
              <a:lnSpc>
                <a:spcPct val="100000"/>
              </a:lnSpc>
              <a:spcAft>
                <a:spcPts val="0"/>
              </a:spcAft>
            </a:pPr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210050" y="2109471"/>
            <a:ext cx="5280024" cy="98488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ko-KR" altLang="en-US" sz="32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ko-KR"/>
              <a:t>Click to edit section header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96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mage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5"/>
          <p:cNvSpPr>
            <a:spLocks noGrp="1"/>
          </p:cNvSpPr>
          <p:nvPr>
            <p:ph type="body" sz="quarter" idx="15" hasCustomPrompt="1"/>
          </p:nvPr>
        </p:nvSpPr>
        <p:spPr>
          <a:xfrm>
            <a:off x="415926" y="4185067"/>
            <a:ext cx="1678441" cy="2123658"/>
          </a:xfrm>
        </p:spPr>
        <p:txBody>
          <a:bodyPr>
            <a:noAutofit/>
          </a:bodyPr>
          <a:lstStyle>
            <a:lvl1pPr indent="0" algn="l" latinLnBrk="0">
              <a:lnSpc>
                <a:spcPct val="100000"/>
              </a:lnSpc>
              <a:spcAft>
                <a:spcPts val="0"/>
              </a:spcAft>
              <a:defRPr sz="13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15926" y="2319021"/>
            <a:ext cx="9074150" cy="1107996"/>
          </a:xfrm>
        </p:spPr>
        <p:txBody>
          <a:bodyPr>
            <a:noAutofit/>
          </a:bodyPr>
          <a:lstStyle>
            <a:lvl1pPr indent="0" latinLnBrk="0">
              <a:lnSpc>
                <a:spcPct val="100000"/>
              </a:lnSpc>
              <a:spcAft>
                <a:spcPts val="0"/>
              </a:spcAft>
              <a:defRPr sz="3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Click to edit section header title style</a:t>
            </a:r>
            <a:endParaRPr lang="en-US" altLang="ko-KR" dirty="0"/>
          </a:p>
        </p:txBody>
      </p:sp>
      <p:pic>
        <p:nvPicPr>
          <p:cNvPr id="12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9906000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11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mage R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5" hasCustomPrompt="1"/>
          </p:nvPr>
        </p:nvSpPr>
        <p:spPr>
          <a:xfrm>
            <a:off x="415926" y="4185067"/>
            <a:ext cx="1678441" cy="2123658"/>
          </a:xfrm>
        </p:spPr>
        <p:txBody>
          <a:bodyPr>
            <a:noAutofit/>
          </a:bodyPr>
          <a:lstStyle>
            <a:lvl1pPr indent="0" algn="l" latinLnBrk="0">
              <a:lnSpc>
                <a:spcPct val="100000"/>
              </a:lnSpc>
              <a:spcAft>
                <a:spcPts val="0"/>
              </a:spcAft>
              <a:defRPr sz="13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15926" y="2319021"/>
            <a:ext cx="9074150" cy="1107996"/>
          </a:xfrm>
        </p:spPr>
        <p:txBody>
          <a:bodyPr>
            <a:noAutofit/>
          </a:bodyPr>
          <a:lstStyle>
            <a:lvl1pPr indent="0" latinLnBrk="0">
              <a:lnSpc>
                <a:spcPct val="100000"/>
              </a:lnSpc>
              <a:spcAft>
                <a:spcPts val="0"/>
              </a:spcAft>
              <a:defRPr sz="3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Click to edit section header title style</a:t>
            </a:r>
            <a:endParaRPr lang="en-US" altLang="ko-KR" dirty="0"/>
          </a:p>
        </p:txBody>
      </p:sp>
      <p:pic>
        <p:nvPicPr>
          <p:cNvPr id="10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9906000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520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mage Ros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5" hasCustomPrompt="1"/>
          </p:nvPr>
        </p:nvSpPr>
        <p:spPr>
          <a:xfrm>
            <a:off x="415926" y="4185067"/>
            <a:ext cx="1678441" cy="2123658"/>
          </a:xfrm>
        </p:spPr>
        <p:txBody>
          <a:bodyPr>
            <a:noAutofit/>
          </a:bodyPr>
          <a:lstStyle>
            <a:lvl1pPr indent="0" algn="l" latinLnBrk="0">
              <a:lnSpc>
                <a:spcPct val="100000"/>
              </a:lnSpc>
              <a:spcAft>
                <a:spcPts val="0"/>
              </a:spcAft>
              <a:defRPr sz="13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15926" y="2319021"/>
            <a:ext cx="9074150" cy="1107996"/>
          </a:xfrm>
        </p:spPr>
        <p:txBody>
          <a:bodyPr>
            <a:noAutofit/>
          </a:bodyPr>
          <a:lstStyle>
            <a:lvl1pPr indent="0" latinLnBrk="0">
              <a:lnSpc>
                <a:spcPct val="100000"/>
              </a:lnSpc>
              <a:spcAft>
                <a:spcPts val="0"/>
              </a:spcAft>
              <a:defRPr sz="3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Click to edit section header title style</a:t>
            </a:r>
            <a:endParaRPr lang="en-US" altLang="ko-KR" dirty="0"/>
          </a:p>
        </p:txBody>
      </p:sp>
      <p:pic>
        <p:nvPicPr>
          <p:cNvPr id="10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9906000" cy="170080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1147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1916114"/>
            <a:ext cx="9074150" cy="417671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425113" y="1257015"/>
            <a:ext cx="9064962" cy="443198"/>
          </a:xfrm>
        </p:spPr>
        <p:txBody>
          <a:bodyPr wrap="square" lIns="0">
            <a:noAutofit/>
          </a:bodyPr>
          <a:lstStyle>
            <a:lvl1pPr indent="0">
              <a:lnSpc>
                <a:spcPct val="120000"/>
              </a:lnSpc>
              <a:spcAft>
                <a:spcPts val="0"/>
              </a:spcAft>
              <a:defRPr sz="1200" b="0" spc="-3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Click to edit slide subtitle styles</a:t>
            </a:r>
            <a:endParaRPr lang="ko-KR" alt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D82E5D4D-6A38-E34C-9CBB-DD4D3E046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5924" y="6308725"/>
            <a:ext cx="5976939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55158F98-AF1E-C648-AE74-B11A9458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8763" y="6308725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6608763" y="6453336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6" name="Presentation Title">
            <a:extLst>
              <a:ext uri="{FF2B5EF4-FFF2-40B4-BE49-F238E27FC236}">
                <a16:creationId xmlns:a16="http://schemas.microsoft.com/office/drawing/2014/main" id="{27200510-6B72-624A-A0B0-026CD1676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925" y="765174"/>
            <a:ext cx="9074150" cy="40011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ko-KR"/>
              <a:t>Click to edit slide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113124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mage Gre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5"/>
          <p:cNvSpPr>
            <a:spLocks noGrp="1"/>
          </p:cNvSpPr>
          <p:nvPr>
            <p:ph type="body" sz="quarter" idx="15" hasCustomPrompt="1"/>
          </p:nvPr>
        </p:nvSpPr>
        <p:spPr>
          <a:xfrm>
            <a:off x="415926" y="4185067"/>
            <a:ext cx="1678441" cy="2123658"/>
          </a:xfrm>
        </p:spPr>
        <p:txBody>
          <a:bodyPr>
            <a:noAutofit/>
          </a:bodyPr>
          <a:lstStyle>
            <a:lvl1pPr indent="0" algn="l" latinLnBrk="0">
              <a:lnSpc>
                <a:spcPct val="100000"/>
              </a:lnSpc>
              <a:spcAft>
                <a:spcPts val="0"/>
              </a:spcAft>
              <a:defRPr sz="13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15926" y="2319021"/>
            <a:ext cx="9074150" cy="1107996"/>
          </a:xfrm>
        </p:spPr>
        <p:txBody>
          <a:bodyPr>
            <a:noAutofit/>
          </a:bodyPr>
          <a:lstStyle>
            <a:lvl1pPr indent="0" latinLnBrk="0">
              <a:lnSpc>
                <a:spcPct val="100000"/>
              </a:lnSpc>
              <a:spcAft>
                <a:spcPts val="0"/>
              </a:spcAft>
              <a:defRPr sz="3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Click to edit section header title style</a:t>
            </a:r>
            <a:endParaRPr lang="en-US" altLang="ko-KR" dirty="0"/>
          </a:p>
        </p:txBody>
      </p:sp>
      <p:pic>
        <p:nvPicPr>
          <p:cNvPr id="13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9906000" cy="170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002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Image Full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" y="5716"/>
            <a:ext cx="9906000" cy="6858000"/>
          </a:xfrm>
          <a:solidFill>
            <a:schemeClr val="tx2"/>
          </a:solidFill>
        </p:spPr>
        <p:txBody>
          <a:bodyPr anchor="ctr" anchorCtr="0"/>
          <a:lstStyle>
            <a:lvl1pPr algn="ctr">
              <a:defRPr sz="972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" y="1143000"/>
            <a:ext cx="3962400" cy="4572000"/>
          </a:xfrm>
          <a:solidFill>
            <a:srgbClr val="E0301E"/>
          </a:solidFill>
        </p:spPr>
        <p:txBody>
          <a:bodyPr lIns="457200" tIns="1234440" rIns="228600" bIns="2286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335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361" b="1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361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361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361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36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36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36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36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ko-KR"/>
              <a:t>Click to edit Master text style</a:t>
            </a:r>
            <a:endParaRPr lang="ko-KR" alt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0791959B-69A1-6647-AB14-0868D57C6FD6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95302" y="1533148"/>
            <a:ext cx="792480" cy="570291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88936" tIns="44468" rIns="88936" bIns="44468" numCol="1" anchor="t" anchorCtr="0" compatLnSpc="1">
            <a:prstTxWarp prst="textNoShape">
              <a:avLst/>
            </a:prstTxWarp>
          </a:bodyPr>
          <a:lstStyle/>
          <a:p>
            <a:endParaRPr lang="ko-KR" altLang="en-US" sz="1997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F9585-F32D-E84B-8536-FD4FCCCB374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CD74-BDA4-1646-A9A3-60DA104503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020-F092-F74E-B41D-C9CF20A272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PwCFirm"/>
          <p:cNvSpPr txBox="1"/>
          <p:nvPr userDrawn="1"/>
        </p:nvSpPr>
        <p:spPr>
          <a:xfrm>
            <a:off x="415925" y="6453336"/>
            <a:ext cx="2881313" cy="13716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 latinLnBrk="0">
              <a:spcBef>
                <a:spcPts val="0"/>
              </a:spcBef>
            </a:pPr>
            <a:r>
              <a:rPr lang="en-US" altLang="ko-KR" sz="800" b="0" spc="-30" baseline="0">
                <a:solidFill>
                  <a:schemeClr val="tx1"/>
                </a:solidFill>
              </a:rPr>
              <a:t>Samil</a:t>
            </a:r>
            <a:r>
              <a:rPr lang="ko-KR" altLang="en-US" sz="800" b="0" spc="-30" baseline="0">
                <a:solidFill>
                  <a:schemeClr val="tx1"/>
                </a:solidFill>
              </a:rPr>
              <a:t> </a:t>
            </a:r>
            <a:r>
              <a:rPr lang="en-US" altLang="ko-KR" sz="800" b="0" spc="-30" baseline="0">
                <a:solidFill>
                  <a:schemeClr val="tx1"/>
                </a:solidFill>
              </a:rPr>
              <a:t>PwC</a:t>
            </a:r>
            <a:endParaRPr lang="ko-KR" altLang="en-US" sz="800" b="0" spc="-30" baseline="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513137" y="6453336"/>
            <a:ext cx="2879725" cy="1524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0" algn="ctr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800" kern="1200" spc="-3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Strictly Private and Confidential – S2 </a:t>
            </a:r>
            <a:endParaRPr lang="ko-KR" altLang="en-US" sz="800" kern="1200" spc="-30" baseline="0" dirty="0" err="1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146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Image Orange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513137" y="6453336"/>
            <a:ext cx="2879725" cy="15240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>
            <a:noAutofit/>
          </a:bodyPr>
          <a:lstStyle/>
          <a:p>
            <a:pPr indent="0" algn="ctr" latinLnBrk="0">
              <a:spcBef>
                <a:spcPts val="0"/>
              </a:spcBef>
              <a:spcAft>
                <a:spcPts val="0"/>
              </a:spcAft>
            </a:pPr>
            <a:endParaRPr lang="ko-KR" altLang="en-US" sz="800" kern="1200" spc="-30" baseline="0" dirty="0" err="1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53001" y="0"/>
            <a:ext cx="4953000" cy="6858000"/>
          </a:xfrm>
          <a:solidFill>
            <a:schemeClr val="tx2"/>
          </a:solidFill>
        </p:spPr>
        <p:txBody>
          <a:bodyPr anchor="ctr" anchorCtr="0"/>
          <a:lstStyle>
            <a:lvl1pPr algn="ctr">
              <a:defRPr sz="972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5925" y="1916113"/>
            <a:ext cx="4430713" cy="4176712"/>
          </a:xfrm>
        </p:spPr>
        <p:txBody>
          <a:bodyPr vert="horz" lIns="0" tIns="0" rIns="0" bIns="0" rtlCol="0">
            <a:noAutofit/>
          </a:bodyPr>
          <a:lstStyle>
            <a:lvl1pPr>
              <a:defRPr lang="ko-KR" altLang="en-US" sz="32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indent="0">
              <a:lnSpc>
                <a:spcPct val="100000"/>
              </a:lnSpc>
              <a:spcAft>
                <a:spcPts val="0"/>
              </a:spcAft>
            </a:pPr>
            <a:r>
              <a:rPr lang="en-US" altLang="ko-KR"/>
              <a:t>Click to edit Master text style</a:t>
            </a:r>
            <a:endParaRPr lang="ko-KR" alt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1925CFE-E66A-DC40-89DE-F7CD8AA6FAEF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15925" y="1129922"/>
            <a:ext cx="792480" cy="570291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88936" tIns="44468" rIns="88936" bIns="44468" numCol="1" anchor="t" anchorCtr="0" compatLnSpc="1">
            <a:prstTxWarp prst="textNoShape">
              <a:avLst/>
            </a:prstTxWarp>
          </a:bodyPr>
          <a:lstStyle/>
          <a:p>
            <a:endParaRPr lang="ko-KR" altLang="en-US" sz="1997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3C8D8-3AE1-0A42-8230-4AC58FB7941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D384F-E810-5C45-A6F8-606915F5B1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B8E6B-82B3-0B4C-8B12-7B7DB33A6AC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606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13137" y="6453336"/>
            <a:ext cx="2879725" cy="1524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noAutofit/>
          </a:bodyPr>
          <a:lstStyle/>
          <a:p>
            <a:pPr indent="0" algn="ctr" latinLnBrk="0">
              <a:spcBef>
                <a:spcPts val="0"/>
              </a:spcBef>
              <a:spcAft>
                <a:spcPts val="0"/>
              </a:spcAft>
            </a:pPr>
            <a:endParaRPr lang="ko-KR" altLang="en-US" sz="800" kern="1200" spc="-30" baseline="0" dirty="0" err="1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53001" y="0"/>
            <a:ext cx="4953000" cy="6858000"/>
          </a:xfrm>
          <a:solidFill>
            <a:schemeClr val="bg2"/>
          </a:solidFill>
        </p:spPr>
        <p:txBody>
          <a:bodyPr anchor="ctr" anchorCtr="0"/>
          <a:lstStyle>
            <a:lvl1pPr algn="ctr">
              <a:defRPr sz="972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D39A0BA7-156B-554E-893F-D73B236384B7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15925" y="1129922"/>
            <a:ext cx="792480" cy="570291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6702" tIns="33350" rIns="66702" bIns="3335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313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C3F22-5110-934F-A693-4FB0DCEED7A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73336-0694-AD4A-8CA7-D3AD59B85E7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B411F-65C2-2A4D-AAEA-287F16E4B9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5925" y="1916113"/>
            <a:ext cx="4430713" cy="4176712"/>
          </a:xfrm>
        </p:spPr>
        <p:txBody>
          <a:bodyPr vert="horz" lIns="0" tIns="0" rIns="0" bIns="0" rtlCol="0">
            <a:noAutofit/>
          </a:bodyPr>
          <a:lstStyle>
            <a:lvl1pPr>
              <a:defRPr lang="ko-KR" altLang="en-US" sz="32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indent="0">
              <a:lnSpc>
                <a:spcPct val="100000"/>
              </a:lnSpc>
              <a:spcAft>
                <a:spcPts val="0"/>
              </a:spcAft>
            </a:pPr>
            <a:r>
              <a:rPr lang="en-US" altLang="ko-KR"/>
              <a:t>Click to edit Master text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82921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5924" y="2492896"/>
            <a:ext cx="5976939" cy="3599929"/>
          </a:xfrm>
        </p:spPr>
        <p:txBody>
          <a:bodyPr vert="horz" lIns="0" tIns="0" rIns="0" bIns="0" rtlCol="0">
            <a:noAutofit/>
          </a:bodyPr>
          <a:lstStyle>
            <a:lvl1pPr>
              <a:defRPr lang="ko-KR" altLang="en-US" sz="32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indent="0">
              <a:lnSpc>
                <a:spcPct val="100000"/>
              </a:lnSpc>
              <a:spcAft>
                <a:spcPts val="0"/>
              </a:spcAft>
            </a:pPr>
            <a:r>
              <a:rPr lang="en-US" altLang="ko-KR"/>
              <a:t>Click to edit Master text style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B6AD2-D7A1-494A-91CB-06E4CD0D7C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37FEF807-8FFE-6C4D-9977-9A3D7DF7064F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15924" y="1706705"/>
            <a:ext cx="792480" cy="570291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6702" tIns="33350" rIns="66702" bIns="3335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313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DFFFE-10BF-0B4D-9609-4CF0E16A39E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1807-8B18-D147-9BDD-014FF3C459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26593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Orange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5924" y="2492896"/>
            <a:ext cx="5976939" cy="3599929"/>
          </a:xfrm>
        </p:spPr>
        <p:txBody>
          <a:bodyPr vert="horz" lIns="0" tIns="0" rIns="0" bIns="0" rtlCol="0">
            <a:noAutofit/>
          </a:bodyPr>
          <a:lstStyle>
            <a:lvl1pPr>
              <a:defRPr lang="ko-KR" altLang="en-US" sz="32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indent="0">
              <a:lnSpc>
                <a:spcPct val="100000"/>
              </a:lnSpc>
              <a:spcAft>
                <a:spcPts val="0"/>
              </a:spcAft>
            </a:pPr>
            <a:r>
              <a:rPr lang="en-US" altLang="ko-KR"/>
              <a:t>Click to edit Master text style</a:t>
            </a:r>
            <a:endParaRPr lang="ko-KR" alt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35C4B07A-5E48-B44C-A4D7-385A69048376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15924" y="1706705"/>
            <a:ext cx="792480" cy="570291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6702" tIns="33350" rIns="66702" bIns="3335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313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8145B-C0B2-CC40-97BD-B9C3AB76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894AF-C509-FC44-8B6B-59644BB1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30EC5-5261-8B49-8263-B020146A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477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Red">
    <p:bg>
      <p:bgPr>
        <a:solidFill>
          <a:srgbClr val="E03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5046-8419-FB43-90EA-95DE9A77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AC0E5-98A8-AB43-861E-E25CC613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40E5-7C2A-1341-BCEE-AB79C37A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5924" y="2492896"/>
            <a:ext cx="5976939" cy="3599929"/>
          </a:xfrm>
        </p:spPr>
        <p:txBody>
          <a:bodyPr vert="horz" lIns="0" tIns="0" rIns="0" bIns="0" rtlCol="0">
            <a:noAutofit/>
          </a:bodyPr>
          <a:lstStyle>
            <a:lvl1pPr>
              <a:defRPr lang="ko-KR" altLang="en-US" sz="32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indent="0">
              <a:lnSpc>
                <a:spcPct val="100000"/>
              </a:lnSpc>
              <a:spcAft>
                <a:spcPts val="0"/>
              </a:spcAft>
            </a:pPr>
            <a:r>
              <a:rPr lang="en-US" altLang="ko-KR"/>
              <a:t>Click to edit Master text style</a:t>
            </a:r>
            <a:endParaRPr lang="ko-KR" alt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35C4B07A-5E48-B44C-A4D7-385A69048376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15924" y="1706705"/>
            <a:ext cx="792480" cy="570291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6702" tIns="33350" rIns="66702" bIns="3335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313" dirty="0"/>
          </a:p>
        </p:txBody>
      </p:sp>
    </p:spTree>
    <p:extLst>
      <p:ext uri="{BB962C8B-B14F-4D97-AF65-F5344CB8AC3E}">
        <p14:creationId xmlns:p14="http://schemas.microsoft.com/office/powerpoint/2010/main" val="1171563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Rose">
    <p:bg>
      <p:bgPr>
        <a:solidFill>
          <a:srgbClr val="DB53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4EB86-FBD5-694F-A5B6-4FFF6791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93A89-EADB-194C-A5AD-FD96DDD8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56BCB-094A-6C47-B06F-E57CD8A0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5924" y="2492896"/>
            <a:ext cx="5976939" cy="3599929"/>
          </a:xfrm>
        </p:spPr>
        <p:txBody>
          <a:bodyPr vert="horz" lIns="0" tIns="0" rIns="0" bIns="0" rtlCol="0">
            <a:noAutofit/>
          </a:bodyPr>
          <a:lstStyle>
            <a:lvl1pPr>
              <a:defRPr lang="ko-KR" altLang="en-US" sz="32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indent="0">
              <a:lnSpc>
                <a:spcPct val="100000"/>
              </a:lnSpc>
              <a:spcAft>
                <a:spcPts val="0"/>
              </a:spcAft>
            </a:pPr>
            <a:r>
              <a:rPr lang="en-US" altLang="ko-KR"/>
              <a:t>Click to edit Master text style</a:t>
            </a:r>
            <a:endParaRPr lang="ko-KR" alt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35C4B07A-5E48-B44C-A4D7-385A69048376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15924" y="1706705"/>
            <a:ext cx="792480" cy="570291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6702" tIns="33350" rIns="66702" bIns="3335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313" dirty="0"/>
          </a:p>
        </p:txBody>
      </p:sp>
    </p:spTree>
    <p:extLst>
      <p:ext uri="{BB962C8B-B14F-4D97-AF65-F5344CB8AC3E}">
        <p14:creationId xmlns:p14="http://schemas.microsoft.com/office/powerpoint/2010/main" val="2224296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Grey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4C777-E344-0D41-98D8-CB905132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E3037-6DB9-6C47-B301-E4DF01A3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50D68-C415-5C4D-8DEE-AAFDFECD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5924" y="2492896"/>
            <a:ext cx="5976939" cy="3599929"/>
          </a:xfrm>
        </p:spPr>
        <p:txBody>
          <a:bodyPr/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61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36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36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36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36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36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36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36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ko-KR"/>
              <a:t>Click to edit Master text style</a:t>
            </a:r>
            <a:endParaRPr lang="ko-KR" alt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35C4B07A-5E48-B44C-A4D7-385A69048376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15924" y="1706705"/>
            <a:ext cx="792480" cy="570291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6702" tIns="33350" rIns="66702" bIns="3335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313" dirty="0"/>
          </a:p>
        </p:txBody>
      </p:sp>
    </p:spTree>
    <p:extLst>
      <p:ext uri="{BB962C8B-B14F-4D97-AF65-F5344CB8AC3E}">
        <p14:creationId xmlns:p14="http://schemas.microsoft.com/office/powerpoint/2010/main" val="2676795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15925" y="1916114"/>
            <a:ext cx="2881313" cy="417671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425113" y="1257015"/>
            <a:ext cx="9064962" cy="443198"/>
          </a:xfrm>
        </p:spPr>
        <p:txBody>
          <a:bodyPr wrap="square" lIns="0">
            <a:noAutofit/>
          </a:bodyPr>
          <a:lstStyle>
            <a:lvl1pPr indent="0">
              <a:lnSpc>
                <a:spcPct val="120000"/>
              </a:lnSpc>
              <a:spcAft>
                <a:spcPts val="0"/>
              </a:spcAft>
              <a:defRPr sz="1200" b="0" spc="-3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Click to edit slide subtitle styles</a:t>
            </a:r>
            <a:endParaRPr lang="ko-KR" alt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D82E5D4D-6A38-E34C-9CBB-DD4D3E046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5924" y="6308725"/>
            <a:ext cx="5976939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55158F98-AF1E-C648-AE74-B11A9458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8763" y="6308725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6608763" y="6453336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6" name="Presentation Title">
            <a:extLst>
              <a:ext uri="{FF2B5EF4-FFF2-40B4-BE49-F238E27FC236}">
                <a16:creationId xmlns:a16="http://schemas.microsoft.com/office/drawing/2014/main" id="{27200510-6B72-624A-A0B0-026CD1676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925" y="765174"/>
            <a:ext cx="9074150" cy="40011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ko-KR"/>
              <a:t>Click to edit slide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72141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Dark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5925" y="1916114"/>
            <a:ext cx="2881313" cy="41767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425113" y="1257015"/>
            <a:ext cx="9064962" cy="443198"/>
          </a:xfrm>
        </p:spPr>
        <p:txBody>
          <a:bodyPr wrap="square" lIns="0">
            <a:noAutofit/>
          </a:bodyPr>
          <a:lstStyle>
            <a:lvl1pPr indent="0">
              <a:lnSpc>
                <a:spcPct val="120000"/>
              </a:lnSpc>
              <a:spcAft>
                <a:spcPts val="0"/>
              </a:spcAft>
              <a:defRPr sz="1200" b="0" spc="-3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Click to edit slide subtitle styles</a:t>
            </a:r>
            <a:endParaRPr lang="ko-KR" altLang="en-US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D82E5D4D-6A38-E34C-9CBB-DD4D3E046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5924" y="6308725"/>
            <a:ext cx="5976939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55158F98-AF1E-C648-AE74-B11A9458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8763" y="6308725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6608763" y="6453336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6" name="Presentation Title">
            <a:extLst>
              <a:ext uri="{FF2B5EF4-FFF2-40B4-BE49-F238E27FC236}">
                <a16:creationId xmlns:a16="http://schemas.microsoft.com/office/drawing/2014/main" id="{27200510-6B72-624A-A0B0-026CD1676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925" y="765174"/>
            <a:ext cx="9074150" cy="40011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ko-KR"/>
              <a:t>Click to edit slide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74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15925" y="1916114"/>
            <a:ext cx="4430713" cy="417671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425113" y="1257015"/>
            <a:ext cx="9064962" cy="443198"/>
          </a:xfrm>
        </p:spPr>
        <p:txBody>
          <a:bodyPr wrap="square" lIns="0">
            <a:noAutofit/>
          </a:bodyPr>
          <a:lstStyle>
            <a:lvl1pPr indent="0">
              <a:lnSpc>
                <a:spcPct val="120000"/>
              </a:lnSpc>
              <a:spcAft>
                <a:spcPts val="0"/>
              </a:spcAft>
              <a:defRPr sz="1200" b="0" spc="-3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Click to edit slide subtitle styles</a:t>
            </a:r>
            <a:endParaRPr lang="ko-KR" alt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D82E5D4D-6A38-E34C-9CBB-DD4D3E046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5924" y="6308725"/>
            <a:ext cx="5976939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5" name="Date">
            <a:extLst>
              <a:ext uri="{FF2B5EF4-FFF2-40B4-BE49-F238E27FC236}">
                <a16:creationId xmlns:a16="http://schemas.microsoft.com/office/drawing/2014/main" id="{55158F98-AF1E-C648-AE74-B11A9458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8763" y="6308725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16" name="Slide Number"/>
          <p:cNvSpPr>
            <a:spLocks noGrp="1"/>
          </p:cNvSpPr>
          <p:nvPr>
            <p:ph type="sldNum" sz="quarter" idx="4"/>
          </p:nvPr>
        </p:nvSpPr>
        <p:spPr>
          <a:xfrm>
            <a:off x="6608763" y="6453336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7" name="Presentation Title">
            <a:extLst>
              <a:ext uri="{FF2B5EF4-FFF2-40B4-BE49-F238E27FC236}">
                <a16:creationId xmlns:a16="http://schemas.microsoft.com/office/drawing/2014/main" id="{27200510-6B72-624A-A0B0-026CD1676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925" y="765174"/>
            <a:ext cx="9074150" cy="40011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ko-KR"/>
              <a:t>Click to edit slide title style</a:t>
            </a:r>
            <a:endParaRPr lang="ko-KR" alt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5"/>
          </p:nvPr>
        </p:nvSpPr>
        <p:spPr>
          <a:xfrm>
            <a:off x="5059362" y="1916114"/>
            <a:ext cx="4430713" cy="417671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572750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15925" y="1916114"/>
            <a:ext cx="2881313" cy="417671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425113" y="1257015"/>
            <a:ext cx="9064962" cy="443198"/>
          </a:xfrm>
        </p:spPr>
        <p:txBody>
          <a:bodyPr wrap="square" lIns="0">
            <a:noAutofit/>
          </a:bodyPr>
          <a:lstStyle>
            <a:lvl1pPr indent="0">
              <a:lnSpc>
                <a:spcPct val="120000"/>
              </a:lnSpc>
              <a:spcAft>
                <a:spcPts val="0"/>
              </a:spcAft>
              <a:defRPr sz="1200" b="0" spc="-3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Click to edit slide subtitle styles</a:t>
            </a:r>
            <a:endParaRPr lang="ko-KR" altLang="en-US" dirty="0"/>
          </a:p>
        </p:txBody>
      </p:sp>
      <p:sp>
        <p:nvSpPr>
          <p:cNvPr id="15" name="Footer">
            <a:extLst>
              <a:ext uri="{FF2B5EF4-FFF2-40B4-BE49-F238E27FC236}">
                <a16:creationId xmlns:a16="http://schemas.microsoft.com/office/drawing/2014/main" id="{D82E5D4D-6A38-E34C-9CBB-DD4D3E046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5924" y="6308725"/>
            <a:ext cx="5976939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6" name="Date">
            <a:extLst>
              <a:ext uri="{FF2B5EF4-FFF2-40B4-BE49-F238E27FC236}">
                <a16:creationId xmlns:a16="http://schemas.microsoft.com/office/drawing/2014/main" id="{55158F98-AF1E-C648-AE74-B11A9458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8763" y="6308725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17" name="Slide Number"/>
          <p:cNvSpPr>
            <a:spLocks noGrp="1"/>
          </p:cNvSpPr>
          <p:nvPr>
            <p:ph type="sldNum" sz="quarter" idx="4"/>
          </p:nvPr>
        </p:nvSpPr>
        <p:spPr>
          <a:xfrm>
            <a:off x="6608763" y="6453336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8" name="Presentation Title">
            <a:extLst>
              <a:ext uri="{FF2B5EF4-FFF2-40B4-BE49-F238E27FC236}">
                <a16:creationId xmlns:a16="http://schemas.microsoft.com/office/drawing/2014/main" id="{27200510-6B72-624A-A0B0-026CD1676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925" y="765174"/>
            <a:ext cx="9074150" cy="40011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ko-KR"/>
              <a:t>Click to edit slide title style</a:t>
            </a:r>
            <a:endParaRPr lang="ko-KR" alt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3512344" y="1916114"/>
            <a:ext cx="2881313" cy="417671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6"/>
          </p:nvPr>
        </p:nvSpPr>
        <p:spPr>
          <a:xfrm>
            <a:off x="6608762" y="1916114"/>
            <a:ext cx="2881313" cy="417671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2301901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15925" y="1916114"/>
            <a:ext cx="2088000" cy="417671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425113" y="1257015"/>
            <a:ext cx="9064962" cy="443198"/>
          </a:xfrm>
        </p:spPr>
        <p:txBody>
          <a:bodyPr wrap="square" lIns="0">
            <a:noAutofit/>
          </a:bodyPr>
          <a:lstStyle>
            <a:lvl1pPr indent="0">
              <a:lnSpc>
                <a:spcPct val="120000"/>
              </a:lnSpc>
              <a:spcAft>
                <a:spcPts val="0"/>
              </a:spcAft>
              <a:defRPr sz="1200" b="0" spc="-3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Click to edit slide subtitle styles</a:t>
            </a:r>
          </a:p>
          <a:p>
            <a:pPr lvl="0"/>
            <a:endParaRPr lang="ko-KR" altLang="en-US" dirty="0"/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D82E5D4D-6A38-E34C-9CBB-DD4D3E046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5924" y="6308725"/>
            <a:ext cx="5976939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Date">
            <a:extLst>
              <a:ext uri="{FF2B5EF4-FFF2-40B4-BE49-F238E27FC236}">
                <a16:creationId xmlns:a16="http://schemas.microsoft.com/office/drawing/2014/main" id="{55158F98-AF1E-C648-AE74-B11A9458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8763" y="6308725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6608763" y="6453336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9" name="Presentation Title">
            <a:extLst>
              <a:ext uri="{FF2B5EF4-FFF2-40B4-BE49-F238E27FC236}">
                <a16:creationId xmlns:a16="http://schemas.microsoft.com/office/drawing/2014/main" id="{27200510-6B72-624A-A0B0-026CD1676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925" y="765174"/>
            <a:ext cx="9074150" cy="40011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ko-KR"/>
              <a:t>Click to edit slide title style</a:t>
            </a:r>
            <a:endParaRPr lang="ko-KR" alt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5"/>
          </p:nvPr>
        </p:nvSpPr>
        <p:spPr>
          <a:xfrm>
            <a:off x="2744642" y="1916114"/>
            <a:ext cx="2088000" cy="417671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6"/>
          </p:nvPr>
        </p:nvSpPr>
        <p:spPr>
          <a:xfrm>
            <a:off x="5073359" y="1916114"/>
            <a:ext cx="2088000" cy="417671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7"/>
          </p:nvPr>
        </p:nvSpPr>
        <p:spPr>
          <a:xfrm>
            <a:off x="7402075" y="1916114"/>
            <a:ext cx="2088000" cy="417671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13966472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15925" y="1916114"/>
            <a:ext cx="1656000" cy="417671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425113" y="1257015"/>
            <a:ext cx="9064962" cy="443198"/>
          </a:xfrm>
        </p:spPr>
        <p:txBody>
          <a:bodyPr wrap="square" lIns="0">
            <a:noAutofit/>
          </a:bodyPr>
          <a:lstStyle>
            <a:lvl1pPr indent="0">
              <a:lnSpc>
                <a:spcPct val="120000"/>
              </a:lnSpc>
              <a:spcAft>
                <a:spcPts val="0"/>
              </a:spcAft>
              <a:defRPr sz="1200" b="0" spc="-3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Click to edit slide subtitle styles</a:t>
            </a:r>
            <a:endParaRPr lang="ko-KR" alt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D82E5D4D-6A38-E34C-9CBB-DD4D3E046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5924" y="6308725"/>
            <a:ext cx="5976939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55158F98-AF1E-C648-AE74-B11A9458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8763" y="6308725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20" name="Slide Number"/>
          <p:cNvSpPr>
            <a:spLocks noGrp="1"/>
          </p:cNvSpPr>
          <p:nvPr>
            <p:ph type="sldNum" sz="quarter" idx="4"/>
          </p:nvPr>
        </p:nvSpPr>
        <p:spPr>
          <a:xfrm>
            <a:off x="6608763" y="6453336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 latinLnBrk="0">
              <a:defRPr sz="800" spc="-30" baseline="0"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1" name="Presentation Title">
            <a:extLst>
              <a:ext uri="{FF2B5EF4-FFF2-40B4-BE49-F238E27FC236}">
                <a16:creationId xmlns:a16="http://schemas.microsoft.com/office/drawing/2014/main" id="{27200510-6B72-624A-A0B0-026CD1676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925" y="765174"/>
            <a:ext cx="9074150" cy="40011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ko-KR"/>
              <a:t>Click to edit slide title style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5"/>
          </p:nvPr>
        </p:nvSpPr>
        <p:spPr>
          <a:xfrm>
            <a:off x="2270462" y="1916114"/>
            <a:ext cx="1656000" cy="417671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6"/>
          </p:nvPr>
        </p:nvSpPr>
        <p:spPr>
          <a:xfrm>
            <a:off x="4124999" y="1916114"/>
            <a:ext cx="1656000" cy="417671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7"/>
          </p:nvPr>
        </p:nvSpPr>
        <p:spPr>
          <a:xfrm>
            <a:off x="5979536" y="1916114"/>
            <a:ext cx="1656000" cy="417671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8"/>
          </p:nvPr>
        </p:nvSpPr>
        <p:spPr>
          <a:xfrm>
            <a:off x="7834075" y="1916114"/>
            <a:ext cx="1656000" cy="417671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04570719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>
            <a:spLocks noGrp="1"/>
          </p:cNvSpPr>
          <p:nvPr>
            <p:ph type="title"/>
          </p:nvPr>
        </p:nvSpPr>
        <p:spPr>
          <a:xfrm>
            <a:off x="415925" y="765174"/>
            <a:ext cx="9074150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altLang="ko-KR"/>
              <a:t>Click to edit slide title style</a:t>
            </a:r>
            <a:endParaRPr lang="ko-KR" alt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15925" y="1916114"/>
            <a:ext cx="9074150" cy="41767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D82E5D4D-6A38-E34C-9CBB-DD4D3E046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5924" y="6308725"/>
            <a:ext cx="5976939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latinLnBrk="0">
              <a:spcBef>
                <a:spcPts val="0"/>
              </a:spcBef>
              <a:defRPr sz="800" spc="-30" baseline="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PwCFirm"/>
          <p:cNvSpPr txBox="1"/>
          <p:nvPr/>
        </p:nvSpPr>
        <p:spPr>
          <a:xfrm>
            <a:off x="415925" y="6453336"/>
            <a:ext cx="2881313" cy="13716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 latinLnBrk="0">
              <a:spcBef>
                <a:spcPts val="0"/>
              </a:spcBef>
            </a:pPr>
            <a:r>
              <a:rPr lang="en-US" altLang="ko-KR" sz="800" b="0" spc="-30" baseline="0">
                <a:solidFill>
                  <a:schemeClr val="tx1"/>
                </a:solidFill>
              </a:rPr>
              <a:t>Samil</a:t>
            </a:r>
            <a:r>
              <a:rPr lang="ko-KR" altLang="en-US" sz="800" b="0" spc="-30" baseline="0">
                <a:solidFill>
                  <a:schemeClr val="tx1"/>
                </a:solidFill>
              </a:rPr>
              <a:t> </a:t>
            </a:r>
            <a:r>
              <a:rPr lang="en-US" altLang="ko-KR" sz="800" b="0" spc="-30" baseline="0">
                <a:solidFill>
                  <a:schemeClr val="tx1"/>
                </a:solidFill>
              </a:rPr>
              <a:t>PwC</a:t>
            </a:r>
            <a:endParaRPr lang="ko-KR" altLang="en-US" sz="800" b="0" spc="-30" baseline="0" dirty="0">
              <a:solidFill>
                <a:schemeClr val="tx1"/>
              </a:solidFill>
            </a:endParaRPr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55158F98-AF1E-C648-AE74-B11A9458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8763" y="6308725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latinLnBrk="0">
              <a:spcBef>
                <a:spcPts val="0"/>
              </a:spcBef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6608763" y="6453336"/>
            <a:ext cx="2881312" cy="1371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 latinLnBrk="0">
              <a:spcBef>
                <a:spcPts val="0"/>
              </a:spcBef>
              <a:defRPr sz="800" spc="-30" baseline="0"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513137" y="6453336"/>
            <a:ext cx="2879725" cy="1524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0" algn="ctr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800" kern="1200" spc="-3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Strictly Private and Confidential – S2 </a:t>
            </a:r>
            <a:endParaRPr lang="ko-KR" altLang="en-US" sz="800" kern="1200" spc="-30" baseline="0" dirty="0" err="1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0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740" r:id="rId2"/>
    <p:sldLayoutId id="2147483741" r:id="rId3"/>
    <p:sldLayoutId id="2147483743" r:id="rId4"/>
    <p:sldLayoutId id="2147483767" r:id="rId5"/>
    <p:sldLayoutId id="2147483744" r:id="rId6"/>
    <p:sldLayoutId id="2147483746" r:id="rId7"/>
    <p:sldLayoutId id="2147483747" r:id="rId8"/>
    <p:sldLayoutId id="2147483748" r:id="rId9"/>
    <p:sldLayoutId id="2147483786" r:id="rId10"/>
    <p:sldLayoutId id="2147483807" r:id="rId11"/>
    <p:sldLayoutId id="2147483808" r:id="rId12"/>
    <p:sldLayoutId id="2147483790" r:id="rId13"/>
    <p:sldLayoutId id="2147483787" r:id="rId14"/>
    <p:sldLayoutId id="2147483765" r:id="rId15"/>
    <p:sldLayoutId id="2147483745" r:id="rId16"/>
    <p:sldLayoutId id="2147483749" r:id="rId17"/>
    <p:sldLayoutId id="2147483766" r:id="rId18"/>
    <p:sldLayoutId id="2147483750" r:id="rId19"/>
    <p:sldLayoutId id="2147483751" r:id="rId20"/>
    <p:sldLayoutId id="2147483789" r:id="rId21"/>
    <p:sldLayoutId id="2147483809" r:id="rId22"/>
    <p:sldLayoutId id="2147483791" r:id="rId23"/>
    <p:sldLayoutId id="2147483792" r:id="rId24"/>
    <p:sldLayoutId id="2147483793" r:id="rId25"/>
    <p:sldLayoutId id="2147483794" r:id="rId26"/>
    <p:sldLayoutId id="2147483810" r:id="rId27"/>
    <p:sldLayoutId id="2147483811" r:id="rId28"/>
    <p:sldLayoutId id="2147483812" r:id="rId29"/>
    <p:sldLayoutId id="2147483813" r:id="rId30"/>
    <p:sldLayoutId id="2147483799" r:id="rId31"/>
    <p:sldLayoutId id="2147483800" r:id="rId32"/>
    <p:sldLayoutId id="2147483801" r:id="rId33"/>
    <p:sldLayoutId id="2147483802" r:id="rId34"/>
    <p:sldLayoutId id="2147483803" r:id="rId35"/>
    <p:sldLayoutId id="2147483804" r:id="rId36"/>
    <p:sldLayoutId id="2147483805" r:id="rId37"/>
    <p:sldLayoutId id="2147483806" r:id="rId38"/>
  </p:sldLayoutIdLst>
  <p:hf hdr="0"/>
  <p:txStyles>
    <p:titleStyle>
      <a:lvl1pPr algn="l" defTabSz="666985" rtl="0" eaLnBrk="1" latinLnBrk="1" hangingPunct="1">
        <a:lnSpc>
          <a:spcPct val="100000"/>
        </a:lnSpc>
        <a:spcBef>
          <a:spcPts val="0"/>
        </a:spcBef>
        <a:buNone/>
        <a:defRPr sz="2600" kern="1200" spc="-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144000" algn="l" defTabSz="914126" rtl="0" eaLnBrk="1" fontAlgn="auto" latinLnBrk="1" hangingPunct="1">
        <a:lnSpc>
          <a:spcPct val="120000"/>
        </a:lnSpc>
        <a:spcBef>
          <a:spcPts val="0"/>
        </a:spcBef>
        <a:spcAft>
          <a:spcPts val="600"/>
        </a:spcAft>
        <a:buClr>
          <a:prstClr val="black"/>
        </a:buClr>
        <a:buSzTx/>
        <a:buFontTx/>
        <a:buNone/>
        <a:tabLst/>
        <a:defRPr sz="1200" b="1" kern="1200" spc="-3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144000" marR="0" indent="-144000" algn="l" defTabSz="914126" rtl="0" eaLnBrk="1" fontAlgn="auto" latinLnBrk="1" hangingPunct="1">
        <a:lnSpc>
          <a:spcPct val="120000"/>
        </a:lnSpc>
        <a:spcBef>
          <a:spcPts val="0"/>
        </a:spcBef>
        <a:spcAft>
          <a:spcPts val="600"/>
        </a:spcAft>
        <a:buClrTx/>
        <a:buSzTx/>
        <a:buFont typeface="Georgia" pitchFamily="18" charset="0"/>
        <a:buChar char="•"/>
        <a:tabLst/>
        <a:defRPr sz="1200" kern="1200" spc="-30" baseline="0">
          <a:solidFill>
            <a:schemeClr val="tx1"/>
          </a:solidFill>
          <a:latin typeface="+mn-lt"/>
          <a:ea typeface="+mn-ea"/>
          <a:cs typeface="+mn-cs"/>
        </a:defRPr>
      </a:lvl2pPr>
      <a:lvl3pPr marL="360000" marR="0" indent="-144000" algn="l" defTabSz="914126" rtl="0" eaLnBrk="1" fontAlgn="auto" latinLnBrk="1" hangingPunct="1">
        <a:lnSpc>
          <a:spcPct val="120000"/>
        </a:lnSpc>
        <a:spcBef>
          <a:spcPts val="0"/>
        </a:spcBef>
        <a:spcAft>
          <a:spcPts val="600"/>
        </a:spcAft>
        <a:buClrTx/>
        <a:buSzTx/>
        <a:buFont typeface="Georgia" pitchFamily="18" charset="0"/>
        <a:buChar char="-"/>
        <a:tabLst/>
        <a:defRPr sz="1200" kern="1200" spc="-30" baseline="0">
          <a:solidFill>
            <a:schemeClr val="tx1"/>
          </a:solidFill>
          <a:latin typeface="+mn-lt"/>
          <a:ea typeface="+mn-ea"/>
          <a:cs typeface="+mn-cs"/>
        </a:defRPr>
      </a:lvl3pPr>
      <a:lvl4pPr marL="576000" marR="0" indent="-144000" algn="l" defTabSz="914126" rtl="0" eaLnBrk="1" fontAlgn="auto" latinLnBrk="1" hangingPunct="1">
        <a:lnSpc>
          <a:spcPct val="120000"/>
        </a:lnSpc>
        <a:spcBef>
          <a:spcPts val="0"/>
        </a:spcBef>
        <a:spcAft>
          <a:spcPts val="600"/>
        </a:spcAft>
        <a:buClrTx/>
        <a:buSzTx/>
        <a:buFont typeface="Wingdings" panose="05000000000000000000" pitchFamily="2" charset="2"/>
        <a:buChar char="§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marR="0" indent="-144000" algn="l" defTabSz="914126" rtl="0" eaLnBrk="1" fontAlgn="auto" latinLnBrk="1" hangingPunct="1">
        <a:lnSpc>
          <a:spcPct val="120000"/>
        </a:lnSpc>
        <a:spcBef>
          <a:spcPts val="0"/>
        </a:spcBef>
        <a:spcAft>
          <a:spcPts val="600"/>
        </a:spcAft>
        <a:buClrTx/>
        <a:buSzTx/>
        <a:buFont typeface="Georgia" pitchFamily="18" charset="0"/>
        <a:buChar char="›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711451" indent="-177863" algn="l" defTabSz="666985" rtl="0" eaLnBrk="1" latinLnBrk="1" hangingPunct="1">
        <a:lnSpc>
          <a:spcPct val="100000"/>
        </a:lnSpc>
        <a:spcBef>
          <a:spcPts val="0"/>
        </a:spcBef>
        <a:spcAft>
          <a:spcPts val="583"/>
        </a:spcAft>
        <a:buFont typeface="Arial" panose="020B0604020202020204" pitchFamily="34" charset="0"/>
        <a:buChar char="–"/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889314" indent="-177863" algn="l" defTabSz="666985" rtl="0" eaLnBrk="1" latinLnBrk="1" hangingPunct="1">
        <a:lnSpc>
          <a:spcPct val="100000"/>
        </a:lnSpc>
        <a:spcBef>
          <a:spcPts val="0"/>
        </a:spcBef>
        <a:spcAft>
          <a:spcPts val="583"/>
        </a:spcAft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1067177" indent="-177863" algn="l" defTabSz="666985" rtl="0" eaLnBrk="1" latinLnBrk="1" hangingPunct="1">
        <a:lnSpc>
          <a:spcPct val="100000"/>
        </a:lnSpc>
        <a:spcBef>
          <a:spcPts val="0"/>
        </a:spcBef>
        <a:spcAft>
          <a:spcPts val="583"/>
        </a:spcAft>
        <a:buFont typeface="Arial" panose="020B0604020202020204" pitchFamily="34" charset="0"/>
        <a:buChar char="–"/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1245040" indent="-177863" algn="l" defTabSz="666985" rtl="0" eaLnBrk="1" latinLnBrk="1" hangingPunct="1">
        <a:lnSpc>
          <a:spcPct val="100000"/>
        </a:lnSpc>
        <a:spcBef>
          <a:spcPts val="0"/>
        </a:spcBef>
        <a:spcAft>
          <a:spcPts val="583"/>
        </a:spcAft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6985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1pPr>
      <a:lvl2pPr marL="333493" algn="l" defTabSz="666985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66985" algn="l" defTabSz="666985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3pPr>
      <a:lvl4pPr marL="1000478" algn="l" defTabSz="666985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333972" algn="l" defTabSz="666985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667464" algn="l" defTabSz="666985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000957" algn="l" defTabSz="666985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334450" algn="l" defTabSz="666985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667942" algn="l" defTabSz="666985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120" userDrawn="1">
          <p15:clr>
            <a:srgbClr val="F26B43"/>
          </p15:clr>
        </p15:guide>
        <p15:guide id="1" pos="262" userDrawn="1">
          <p15:clr>
            <a:srgbClr val="F26B43"/>
          </p15:clr>
        </p15:guide>
        <p15:guide id="2" pos="5978" userDrawn="1">
          <p15:clr>
            <a:srgbClr val="F26B43"/>
          </p15:clr>
        </p15:guide>
        <p15:guide id="3" pos="3187" userDrawn="1">
          <p15:clr>
            <a:srgbClr val="F26B43"/>
          </p15:clr>
        </p15:guide>
        <p15:guide id="4" pos="3053" userDrawn="1">
          <p15:clr>
            <a:srgbClr val="F26B43"/>
          </p15:clr>
        </p15:guide>
        <p15:guide id="5" orient="horz" pos="3838" userDrawn="1">
          <p15:clr>
            <a:srgbClr val="F26B43"/>
          </p15:clr>
        </p15:guide>
        <p15:guide id="6" pos="2213" userDrawn="1">
          <p15:clr>
            <a:srgbClr val="F26B43"/>
          </p15:clr>
        </p15:guide>
        <p15:guide id="7" pos="2077" userDrawn="1">
          <p15:clr>
            <a:srgbClr val="F26B43"/>
          </p15:clr>
        </p15:guide>
        <p15:guide id="8" pos="4027" userDrawn="1">
          <p15:clr>
            <a:srgbClr val="F26B43"/>
          </p15:clr>
        </p15:guide>
        <p15:guide id="9" pos="4163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orient="horz" pos="1207" userDrawn="1">
          <p15:clr>
            <a:srgbClr val="F26B43"/>
          </p15:clr>
        </p15:guide>
        <p15:guide id="12" orient="horz" pos="1071" userDrawn="1">
          <p15:clr>
            <a:srgbClr val="F26B43"/>
          </p15:clr>
        </p15:guide>
        <p15:guide id="13" orient="horz" pos="482" userDrawn="1">
          <p15:clr>
            <a:srgbClr val="F26B43"/>
          </p15:clr>
        </p15:guide>
        <p15:guide id="14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128464" y="692696"/>
            <a:ext cx="6409283" cy="2339637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CSRD</a:t>
            </a:r>
            <a:r>
              <a:rPr lang="ko-KR" altLang="en-US" sz="4400" dirty="0"/>
              <a:t> 진단 </a:t>
            </a:r>
            <a:br>
              <a:rPr lang="en-US" altLang="ko-KR" sz="4400" dirty="0"/>
            </a:br>
            <a:r>
              <a:rPr lang="ko-KR" altLang="en-US" sz="4400" dirty="0" err="1"/>
              <a:t>미반영</a:t>
            </a:r>
            <a:r>
              <a:rPr lang="ko-KR" altLang="en-US" sz="4400" dirty="0"/>
              <a:t> 사항 및 수정사항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2023.10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750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68" y="565119"/>
            <a:ext cx="9074150" cy="40011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기본정보 </a:t>
            </a:r>
            <a:r>
              <a:rPr lang="en-US" altLang="ko-KR" dirty="0"/>
              <a:t>&gt; </a:t>
            </a:r>
            <a:r>
              <a:rPr lang="ko-KR" altLang="en-US" dirty="0"/>
              <a:t>업종분류 삭제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37BA8F-F8C6-4091-8D16-9D256577A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0704B-CE94-48CC-AF30-84932A1262A7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67F9178A-39F3-4047-8C39-0424C87C09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371E9B-9127-4FDA-9261-73C6F4885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765E52C-2877-4366-A10E-931D0EB96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5924" y="1182796"/>
            <a:ext cx="8488327" cy="228437"/>
          </a:xfrm>
        </p:spPr>
        <p:txBody>
          <a:bodyPr/>
          <a:lstStyle/>
          <a:p>
            <a:r>
              <a:rPr lang="ko-KR" altLang="en-US" sz="1400" b="1" dirty="0"/>
              <a:t>회사 기본 정보 중 업종분류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대분류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중분류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소분류</a:t>
            </a:r>
            <a:r>
              <a:rPr lang="en-US" altLang="ko-KR" sz="1400" b="1" dirty="0"/>
              <a:t> ) </a:t>
            </a:r>
            <a:r>
              <a:rPr lang="ko-KR" altLang="en-US" sz="1400" b="1" dirty="0"/>
              <a:t>삭제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56264EB-C2E5-4B53-95E2-5C1025B78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68" y="1628800"/>
            <a:ext cx="6929188" cy="4159702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5079E1B-C7F7-419A-9E67-6DD8FF55582B}"/>
              </a:ext>
            </a:extLst>
          </p:cNvPr>
          <p:cNvSpPr/>
          <p:nvPr/>
        </p:nvSpPr>
        <p:spPr>
          <a:xfrm>
            <a:off x="704528" y="2852936"/>
            <a:ext cx="2304256" cy="443198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720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9925" y="1122313"/>
            <a:ext cx="8488327" cy="228437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0C0C0C"/>
                </a:solidFill>
                <a:latin typeface="Arial" panose="020B0604020202020204" pitchFamily="34" charset="0"/>
              </a:rPr>
              <a:t>[</a:t>
            </a:r>
            <a:r>
              <a:rPr lang="en-US" altLang="ko-KR" sz="1400" b="1" i="0" u="none" strike="noStrike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EU </a:t>
            </a:r>
            <a:r>
              <a:rPr lang="ko-KR" altLang="en-US" sz="1400" b="1" i="0" u="none" strike="noStrike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역내 종속기업을 보유한 모기업 선택 </a:t>
            </a:r>
            <a:r>
              <a:rPr lang="en-US" altLang="ko-KR" sz="1400" b="1" i="0" u="none" strike="noStrike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Case 2] </a:t>
            </a:r>
            <a:r>
              <a:rPr lang="ko-KR" altLang="en-US" sz="1400" b="1" i="0" u="none" strike="noStrike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 중 </a:t>
            </a:r>
            <a:r>
              <a:rPr lang="en-US" altLang="ko-KR" sz="1400" b="1" i="0" u="none" strike="noStrike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ko-KR" altLang="en-US" sz="1400" b="1" i="0" u="none" strike="noStrike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지사</a:t>
            </a:r>
            <a:r>
              <a:rPr lang="en-US" altLang="ko-KR" sz="1400" b="1" i="0" u="none" strike="noStrike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” </a:t>
            </a:r>
            <a:r>
              <a:rPr lang="ko-KR" altLang="en-US" sz="1400" b="1" i="0" u="none" strike="noStrike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정의 </a:t>
            </a:r>
            <a:r>
              <a:rPr lang="en-US" altLang="ko-KR" sz="1400" b="1" dirty="0">
                <a:solidFill>
                  <a:srgbClr val="0C0C0C"/>
                </a:solidFill>
                <a:latin typeface="Arial" panose="020B0604020202020204" pitchFamily="34" charset="0"/>
              </a:rPr>
              <a:t>pop-up</a:t>
            </a:r>
            <a:r>
              <a:rPr lang="ko-KR" altLang="en-US" sz="1400" b="1" dirty="0">
                <a:solidFill>
                  <a:srgbClr val="0C0C0C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b="1" dirty="0" err="1">
                <a:solidFill>
                  <a:srgbClr val="0C0C0C"/>
                </a:solidFill>
                <a:latin typeface="Arial" panose="020B0604020202020204" pitchFamily="34" charset="0"/>
              </a:rPr>
              <a:t>미반영</a:t>
            </a:r>
            <a:endParaRPr lang="ko-KR" altLang="en-US" sz="1050" b="0" dirty="0"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68" y="565119"/>
            <a:ext cx="9074150" cy="400110"/>
          </a:xfrm>
        </p:spPr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화면 </a:t>
            </a:r>
            <a:r>
              <a:rPr lang="ko-KR" altLang="en-US" dirty="0" err="1"/>
              <a:t>미반영</a:t>
            </a:r>
            <a:r>
              <a:rPr lang="ko-KR" altLang="en-US" dirty="0"/>
              <a:t> 사항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37BA8F-F8C6-4091-8D16-9D256577A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0704B-CE94-48CC-AF30-84932A1262A7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67F9178A-39F3-4047-8C39-0424C87C09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371E9B-9127-4FDA-9261-73C6F4885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4504B2D-0F32-46DB-9DE5-CD909C1DA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08614"/>
              </p:ext>
            </p:extLst>
          </p:nvPr>
        </p:nvGraphicFramePr>
        <p:xfrm>
          <a:off x="5027658" y="1802817"/>
          <a:ext cx="4605862" cy="4026260"/>
        </p:xfrm>
        <a:graphic>
          <a:graphicData uri="http://schemas.openxmlformats.org/drawingml/2006/table">
            <a:tbl>
              <a:tblPr/>
              <a:tblGrid>
                <a:gridCol w="1282751">
                  <a:extLst>
                    <a:ext uri="{9D8B030D-6E8A-4147-A177-3AD203B41FA5}">
                      <a16:colId xmlns:a16="http://schemas.microsoft.com/office/drawing/2014/main" val="740656009"/>
                    </a:ext>
                  </a:extLst>
                </a:gridCol>
                <a:gridCol w="564593">
                  <a:extLst>
                    <a:ext uri="{9D8B030D-6E8A-4147-A177-3AD203B41FA5}">
                      <a16:colId xmlns:a16="http://schemas.microsoft.com/office/drawing/2014/main" val="1974531717"/>
                    </a:ext>
                  </a:extLst>
                </a:gridCol>
                <a:gridCol w="723073">
                  <a:extLst>
                    <a:ext uri="{9D8B030D-6E8A-4147-A177-3AD203B41FA5}">
                      <a16:colId xmlns:a16="http://schemas.microsoft.com/office/drawing/2014/main" val="678207466"/>
                    </a:ext>
                  </a:extLst>
                </a:gridCol>
                <a:gridCol w="791276">
                  <a:extLst>
                    <a:ext uri="{9D8B030D-6E8A-4147-A177-3AD203B41FA5}">
                      <a16:colId xmlns:a16="http://schemas.microsoft.com/office/drawing/2014/main" val="2505852710"/>
                    </a:ext>
                  </a:extLst>
                </a:gridCol>
                <a:gridCol w="812121">
                  <a:extLst>
                    <a:ext uri="{9D8B030D-6E8A-4147-A177-3AD203B41FA5}">
                      <a16:colId xmlns:a16="http://schemas.microsoft.com/office/drawing/2014/main" val="391444187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9000915"/>
                    </a:ext>
                  </a:extLst>
                </a:gridCol>
              </a:tblGrid>
              <a:tr h="612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7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기업유형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7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기업규모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EU </a:t>
                      </a:r>
                      <a:r>
                        <a:rPr lang="ko-KR" altLang="en-US" sz="7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규제시장</a:t>
                      </a:r>
                      <a:br>
                        <a:rPr lang="ko-KR" altLang="en-US" sz="7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채권 또는 주식 상장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700" b="1" dirty="0">
                        <a:effectLst/>
                        <a:highlight>
                          <a:srgbClr val="FFFF00"/>
                        </a:highlight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7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EU</a:t>
                      </a:r>
                      <a:r>
                        <a:rPr lang="ko-KR" altLang="en-US" sz="7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대기업</a:t>
                      </a:r>
                      <a:r>
                        <a:rPr lang="en-US" altLang="ko-KR" sz="7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상장 자회사</a:t>
                      </a:r>
                      <a:r>
                        <a:rPr lang="en-US" altLang="ko-KR" sz="7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</a:t>
                      </a:r>
                    </a:p>
                    <a:p>
                      <a:pPr algn="ctr" rtl="0" fontAlgn="ctr"/>
                      <a:r>
                        <a:rPr lang="ko-KR" altLang="en-US" sz="7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지사 보유 여부</a:t>
                      </a:r>
                      <a:br>
                        <a:rPr lang="ko-KR" altLang="en-US" sz="7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ko-KR" altLang="en-US" sz="700" b="1" dirty="0">
                        <a:effectLst/>
                        <a:highlight>
                          <a:srgbClr val="FFFF00"/>
                        </a:highlight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EU </a:t>
                      </a:r>
                      <a:r>
                        <a:rPr lang="ko-KR" altLang="en-US" sz="7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연결 </a:t>
                      </a:r>
                      <a:endParaRPr lang="en-US" altLang="ko-KR" sz="700" b="1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7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매출액</a:t>
                      </a:r>
                      <a:br>
                        <a:rPr lang="ko-KR" altLang="en-US" sz="7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150,000,000€ </a:t>
                      </a:r>
                      <a:r>
                        <a:rPr lang="ko-KR" altLang="en-US" sz="7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이상 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58331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Large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5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77778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Large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9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389353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Large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7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813271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Large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4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087690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NFRD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5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747912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NFRD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9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38494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NFRD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5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14020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NFRD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4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593965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5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841228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9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047520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4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818569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4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11655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미만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5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61400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미만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9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641648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미만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4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86346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2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미만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4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7443"/>
                  </a:ext>
                </a:extLst>
              </a:tr>
            </a:tbl>
          </a:graphicData>
        </a:graphic>
      </p:graphicFrame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AE01E33-19F1-4A0D-A1BE-02CDD3A90B0C}"/>
              </a:ext>
            </a:extLst>
          </p:cNvPr>
          <p:cNvSpPr txBox="1">
            <a:spLocks/>
          </p:cNvSpPr>
          <p:nvPr/>
        </p:nvSpPr>
        <p:spPr>
          <a:xfrm>
            <a:off x="5027658" y="1507834"/>
            <a:ext cx="3285429" cy="237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 sz="1200" b="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•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-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›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1451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9314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67177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5040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0C0C0C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100" b="1" dirty="0">
                <a:solidFill>
                  <a:srgbClr val="0C0C0C"/>
                </a:solidFill>
                <a:latin typeface="Arial" panose="020B0604020202020204" pitchFamily="34" charset="0"/>
              </a:rPr>
              <a:t>참고</a:t>
            </a:r>
            <a:r>
              <a:rPr lang="en-US" altLang="ko-KR" sz="1100" b="1" dirty="0">
                <a:solidFill>
                  <a:srgbClr val="0C0C0C"/>
                </a:solidFill>
                <a:latin typeface="Arial" panose="020B0604020202020204" pitchFamily="34" charset="0"/>
              </a:rPr>
              <a:t>] </a:t>
            </a:r>
            <a:r>
              <a:rPr lang="ko-KR" altLang="en-US" sz="1100" b="1" dirty="0">
                <a:solidFill>
                  <a:srgbClr val="0C0C0C"/>
                </a:solidFill>
                <a:latin typeface="Arial" panose="020B0604020202020204" pitchFamily="34" charset="0"/>
              </a:rPr>
              <a:t>본 질문화면이 디스플레이 되는 모든 결과 </a:t>
            </a:r>
            <a:r>
              <a:rPr lang="en-US" altLang="ko-KR" sz="1100" b="1" dirty="0">
                <a:solidFill>
                  <a:srgbClr val="0C0C0C"/>
                </a:solidFill>
                <a:latin typeface="Arial" panose="020B0604020202020204" pitchFamily="34" charset="0"/>
              </a:rPr>
              <a:t>Case </a:t>
            </a:r>
            <a:endParaRPr lang="ko-KR" altLang="en-US" sz="9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1C3C67C-0A09-4B97-8D4D-A1EF4EC54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80" y="1754337"/>
            <a:ext cx="4464496" cy="2795163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3D235D7-58F4-44E3-BB43-B0472C8BF124}"/>
              </a:ext>
            </a:extLst>
          </p:cNvPr>
          <p:cNvSpPr/>
          <p:nvPr/>
        </p:nvSpPr>
        <p:spPr>
          <a:xfrm>
            <a:off x="2140911" y="3501008"/>
            <a:ext cx="2452049" cy="216024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42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CED2FDC-D114-4AF6-BEBE-98D20948E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80" y="1754337"/>
            <a:ext cx="4464496" cy="279516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4685" y="1174095"/>
            <a:ext cx="8488327" cy="228437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0C0C0C"/>
                </a:solidFill>
                <a:latin typeface="Arial" panose="020B0604020202020204" pitchFamily="34" charset="0"/>
              </a:rPr>
              <a:t>‘</a:t>
            </a:r>
            <a:r>
              <a:rPr lang="ko-KR" altLang="en-US" sz="1400" b="1" dirty="0">
                <a:solidFill>
                  <a:srgbClr val="0C0C0C"/>
                </a:solidFill>
                <a:latin typeface="Arial" panose="020B0604020202020204" pitchFamily="34" charset="0"/>
              </a:rPr>
              <a:t>총 자산 규모</a:t>
            </a:r>
            <a:r>
              <a:rPr lang="en-US" altLang="ko-KR" sz="1400" b="1" dirty="0">
                <a:solidFill>
                  <a:srgbClr val="0C0C0C"/>
                </a:solidFill>
                <a:latin typeface="Arial" panose="020B0604020202020204" pitchFamily="34" charset="0"/>
              </a:rPr>
              <a:t>’ </a:t>
            </a:r>
            <a:r>
              <a:rPr lang="ko-KR" altLang="en-US" sz="1400" b="1" dirty="0">
                <a:solidFill>
                  <a:srgbClr val="0C0C0C"/>
                </a:solidFill>
                <a:latin typeface="Arial" panose="020B0604020202020204" pitchFamily="34" charset="0"/>
              </a:rPr>
              <a:t>텍스트 제대로 반영되었는지 확인필요 </a:t>
            </a:r>
            <a:r>
              <a:rPr lang="en-US" altLang="ko-KR" sz="1400" b="1" dirty="0">
                <a:solidFill>
                  <a:srgbClr val="0C0C0C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b="1" dirty="0">
                <a:solidFill>
                  <a:srgbClr val="0C0C0C"/>
                </a:solidFill>
                <a:latin typeface="Arial" panose="020B0604020202020204" pitchFamily="34" charset="0"/>
              </a:rPr>
              <a:t>현재 </a:t>
            </a:r>
            <a:r>
              <a:rPr lang="ko-KR" altLang="en-US" sz="1400" b="1" dirty="0" err="1">
                <a:solidFill>
                  <a:srgbClr val="0C0C0C"/>
                </a:solidFill>
                <a:latin typeface="Arial" panose="020B0604020202020204" pitchFamily="34" charset="0"/>
              </a:rPr>
              <a:t>비전시</a:t>
            </a:r>
            <a:r>
              <a:rPr lang="ko-KR" altLang="en-US" sz="1400" b="1" dirty="0">
                <a:solidFill>
                  <a:srgbClr val="0C0C0C"/>
                </a:solidFill>
                <a:latin typeface="Arial" panose="020B0604020202020204" pitchFamily="34" charset="0"/>
              </a:rPr>
              <a:t> 처리라서 확인불가</a:t>
            </a:r>
            <a:r>
              <a:rPr lang="en-US" altLang="ko-KR" sz="1400" b="1" dirty="0">
                <a:solidFill>
                  <a:srgbClr val="0C0C0C"/>
                </a:solidFill>
                <a:latin typeface="Arial" panose="020B0604020202020204" pitchFamily="34" charset="0"/>
              </a:rPr>
              <a:t>) </a:t>
            </a:r>
            <a:endParaRPr lang="ko-KR" altLang="en-US" sz="1050" b="1" dirty="0"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68" y="565119"/>
            <a:ext cx="9074150" cy="400110"/>
          </a:xfrm>
        </p:spPr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화면 텍스트 오류 확인요청 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37BA8F-F8C6-4091-8D16-9D256577A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0704B-CE94-48CC-AF30-84932A1262A7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67F9178A-39F3-4047-8C39-0424C87C09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371E9B-9127-4FDA-9261-73C6F4885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3778FC-92CB-4D57-9B84-C7FA8600DFC4}"/>
              </a:ext>
            </a:extLst>
          </p:cNvPr>
          <p:cNvSpPr/>
          <p:nvPr/>
        </p:nvSpPr>
        <p:spPr>
          <a:xfrm>
            <a:off x="2140911" y="3146796"/>
            <a:ext cx="2524057" cy="33170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40BB52-6EDD-418B-BE63-4371A6D513C6}"/>
              </a:ext>
            </a:extLst>
          </p:cNvPr>
          <p:cNvSpPr/>
          <p:nvPr/>
        </p:nvSpPr>
        <p:spPr>
          <a:xfrm>
            <a:off x="3114906" y="3284984"/>
            <a:ext cx="469941" cy="144016"/>
          </a:xfrm>
          <a:prstGeom prst="rect">
            <a:avLst/>
          </a:prstGeom>
          <a:solidFill>
            <a:schemeClr val="accent2">
              <a:alpha val="29000"/>
            </a:schemeClr>
          </a:solidFill>
          <a:ln>
            <a:solidFill>
              <a:srgbClr val="FFFFFF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sz="140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9C96755-9EB7-4DFB-AAE4-C41E47649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45902"/>
              </p:ext>
            </p:extLst>
          </p:nvPr>
        </p:nvGraphicFramePr>
        <p:xfrm>
          <a:off x="5027658" y="1802817"/>
          <a:ext cx="4605862" cy="4026260"/>
        </p:xfrm>
        <a:graphic>
          <a:graphicData uri="http://schemas.openxmlformats.org/drawingml/2006/table">
            <a:tbl>
              <a:tblPr/>
              <a:tblGrid>
                <a:gridCol w="1282751">
                  <a:extLst>
                    <a:ext uri="{9D8B030D-6E8A-4147-A177-3AD203B41FA5}">
                      <a16:colId xmlns:a16="http://schemas.microsoft.com/office/drawing/2014/main" val="740656009"/>
                    </a:ext>
                  </a:extLst>
                </a:gridCol>
                <a:gridCol w="564593">
                  <a:extLst>
                    <a:ext uri="{9D8B030D-6E8A-4147-A177-3AD203B41FA5}">
                      <a16:colId xmlns:a16="http://schemas.microsoft.com/office/drawing/2014/main" val="1974531717"/>
                    </a:ext>
                  </a:extLst>
                </a:gridCol>
                <a:gridCol w="723073">
                  <a:extLst>
                    <a:ext uri="{9D8B030D-6E8A-4147-A177-3AD203B41FA5}">
                      <a16:colId xmlns:a16="http://schemas.microsoft.com/office/drawing/2014/main" val="678207466"/>
                    </a:ext>
                  </a:extLst>
                </a:gridCol>
                <a:gridCol w="791276">
                  <a:extLst>
                    <a:ext uri="{9D8B030D-6E8A-4147-A177-3AD203B41FA5}">
                      <a16:colId xmlns:a16="http://schemas.microsoft.com/office/drawing/2014/main" val="2505852710"/>
                    </a:ext>
                  </a:extLst>
                </a:gridCol>
                <a:gridCol w="812121">
                  <a:extLst>
                    <a:ext uri="{9D8B030D-6E8A-4147-A177-3AD203B41FA5}">
                      <a16:colId xmlns:a16="http://schemas.microsoft.com/office/drawing/2014/main" val="391444187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9000915"/>
                    </a:ext>
                  </a:extLst>
                </a:gridCol>
              </a:tblGrid>
              <a:tr h="612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7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기업유형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7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기업규모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EU </a:t>
                      </a:r>
                      <a:r>
                        <a:rPr lang="ko-KR" altLang="en-US" sz="7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규제시장</a:t>
                      </a:r>
                      <a:br>
                        <a:rPr lang="ko-KR" altLang="en-US" sz="7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채권 또는 주식 상장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700" b="1" dirty="0">
                        <a:effectLst/>
                        <a:highlight>
                          <a:srgbClr val="FFFF00"/>
                        </a:highlight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7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EU</a:t>
                      </a:r>
                      <a:r>
                        <a:rPr lang="ko-KR" altLang="en-US" sz="7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대기업</a:t>
                      </a:r>
                      <a:r>
                        <a:rPr lang="en-US" altLang="ko-KR" sz="7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상장 자회사</a:t>
                      </a:r>
                      <a:r>
                        <a:rPr lang="en-US" altLang="ko-KR" sz="7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</a:t>
                      </a:r>
                    </a:p>
                    <a:p>
                      <a:pPr algn="ctr" rtl="0" fontAlgn="ctr"/>
                      <a:r>
                        <a:rPr lang="ko-KR" altLang="en-US" sz="7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지사 보유 여부</a:t>
                      </a:r>
                      <a:br>
                        <a:rPr lang="ko-KR" altLang="en-US" sz="7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ko-KR" altLang="en-US" sz="700" b="1" dirty="0">
                        <a:effectLst/>
                        <a:highlight>
                          <a:srgbClr val="FFFF00"/>
                        </a:highlight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EU </a:t>
                      </a:r>
                      <a:r>
                        <a:rPr lang="ko-KR" altLang="en-US" sz="7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연결 </a:t>
                      </a:r>
                      <a:endParaRPr lang="en-US" altLang="ko-KR" sz="700" b="1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7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매출액</a:t>
                      </a:r>
                      <a:br>
                        <a:rPr lang="ko-KR" altLang="en-US" sz="7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150,000,000€ </a:t>
                      </a:r>
                      <a:r>
                        <a:rPr lang="ko-KR" altLang="en-US" sz="7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이상 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58331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Large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5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77778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Large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9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389353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Large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7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813271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Large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4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087690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NFRD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5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747912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NFRD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9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38494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NFRD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5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14020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NFRD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4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593965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5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841228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9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047520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4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818569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4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11655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미만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5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61400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미만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9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641648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미만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4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86346"/>
                  </a:ext>
                </a:extLst>
              </a:tr>
              <a:tr h="204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2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미만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0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4</a:t>
                      </a:r>
                    </a:p>
                  </a:txBody>
                  <a:tcPr marL="15281" marR="1528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7443"/>
                  </a:ext>
                </a:extLst>
              </a:tr>
            </a:tbl>
          </a:graphicData>
        </a:graphic>
      </p:graphicFrame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849B75F-F85C-449E-A90F-E22D7F838CF8}"/>
              </a:ext>
            </a:extLst>
          </p:cNvPr>
          <p:cNvSpPr txBox="1">
            <a:spLocks/>
          </p:cNvSpPr>
          <p:nvPr/>
        </p:nvSpPr>
        <p:spPr>
          <a:xfrm>
            <a:off x="5027658" y="1507834"/>
            <a:ext cx="3285429" cy="237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 sz="1200" b="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•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-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›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1451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9314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67177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5040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0C0C0C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100" b="1" dirty="0">
                <a:solidFill>
                  <a:srgbClr val="0C0C0C"/>
                </a:solidFill>
                <a:latin typeface="Arial" panose="020B0604020202020204" pitchFamily="34" charset="0"/>
              </a:rPr>
              <a:t>참고</a:t>
            </a:r>
            <a:r>
              <a:rPr lang="en-US" altLang="ko-KR" sz="1100" b="1" dirty="0">
                <a:solidFill>
                  <a:srgbClr val="0C0C0C"/>
                </a:solidFill>
                <a:latin typeface="Arial" panose="020B0604020202020204" pitchFamily="34" charset="0"/>
              </a:rPr>
              <a:t>] </a:t>
            </a:r>
            <a:r>
              <a:rPr lang="ko-KR" altLang="en-US" sz="1100" b="1" dirty="0">
                <a:solidFill>
                  <a:srgbClr val="0C0C0C"/>
                </a:solidFill>
                <a:latin typeface="Arial" panose="020B0604020202020204" pitchFamily="34" charset="0"/>
              </a:rPr>
              <a:t>본 질문화면이 디스플레이 되는 모든 결과 </a:t>
            </a:r>
            <a:r>
              <a:rPr lang="en-US" altLang="ko-KR" sz="1100" b="1" dirty="0">
                <a:solidFill>
                  <a:srgbClr val="0C0C0C"/>
                </a:solidFill>
                <a:latin typeface="Arial" panose="020B0604020202020204" pitchFamily="34" charset="0"/>
              </a:rPr>
              <a:t>Case </a:t>
            </a:r>
            <a:endParaRPr lang="ko-KR" altLang="en-US" sz="9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295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400" b="1" dirty="0"/>
              <a:t>하기 경우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결과화면 </a:t>
            </a:r>
            <a:r>
              <a:rPr lang="en-US" altLang="ko-KR" sz="1400" b="1" dirty="0"/>
              <a:t>Case 6 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Case 5 </a:t>
            </a:r>
            <a:r>
              <a:rPr lang="ko-KR" altLang="en-US" sz="1400" b="1" dirty="0"/>
              <a:t>로 교체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68" y="565119"/>
            <a:ext cx="9074150" cy="400110"/>
          </a:xfrm>
        </p:spPr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결과화면 수정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37BA8F-F8C6-4091-8D16-9D256577A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0704B-CE94-48CC-AF30-84932A1262A7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67F9178A-39F3-4047-8C39-0424C87C09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371E9B-9127-4FDA-9261-73C6F4885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0D0DB80-05A0-4680-9BDA-8E2F01B16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12269"/>
              </p:ext>
            </p:extLst>
          </p:nvPr>
        </p:nvGraphicFramePr>
        <p:xfrm>
          <a:off x="451301" y="1613259"/>
          <a:ext cx="8128289" cy="936104"/>
        </p:xfrm>
        <a:graphic>
          <a:graphicData uri="http://schemas.openxmlformats.org/drawingml/2006/table">
            <a:tbl>
              <a:tblPr/>
              <a:tblGrid>
                <a:gridCol w="2451348">
                  <a:extLst>
                    <a:ext uri="{9D8B030D-6E8A-4147-A177-3AD203B41FA5}">
                      <a16:colId xmlns:a16="http://schemas.microsoft.com/office/drawing/2014/main" val="3032952644"/>
                    </a:ext>
                  </a:extLst>
                </a:gridCol>
                <a:gridCol w="796653">
                  <a:extLst>
                    <a:ext uri="{9D8B030D-6E8A-4147-A177-3AD203B41FA5}">
                      <a16:colId xmlns:a16="http://schemas.microsoft.com/office/drawing/2014/main" val="292272410"/>
                    </a:ext>
                  </a:extLst>
                </a:gridCol>
                <a:gridCol w="1228572">
                  <a:extLst>
                    <a:ext uri="{9D8B030D-6E8A-4147-A177-3AD203B41FA5}">
                      <a16:colId xmlns:a16="http://schemas.microsoft.com/office/drawing/2014/main" val="1547518683"/>
                    </a:ext>
                  </a:extLst>
                </a:gridCol>
                <a:gridCol w="1190858">
                  <a:extLst>
                    <a:ext uri="{9D8B030D-6E8A-4147-A177-3AD203B41FA5}">
                      <a16:colId xmlns:a16="http://schemas.microsoft.com/office/drawing/2014/main" val="1685121100"/>
                    </a:ext>
                  </a:extLst>
                </a:gridCol>
                <a:gridCol w="1334000">
                  <a:extLst>
                    <a:ext uri="{9D8B030D-6E8A-4147-A177-3AD203B41FA5}">
                      <a16:colId xmlns:a16="http://schemas.microsoft.com/office/drawing/2014/main" val="779450552"/>
                    </a:ext>
                  </a:extLst>
                </a:gridCol>
                <a:gridCol w="563429">
                  <a:extLst>
                    <a:ext uri="{9D8B030D-6E8A-4147-A177-3AD203B41FA5}">
                      <a16:colId xmlns:a16="http://schemas.microsoft.com/office/drawing/2014/main" val="3106921495"/>
                    </a:ext>
                  </a:extLst>
                </a:gridCol>
                <a:gridCol w="563429">
                  <a:extLst>
                    <a:ext uri="{9D8B030D-6E8A-4147-A177-3AD203B41FA5}">
                      <a16:colId xmlns:a16="http://schemas.microsoft.com/office/drawing/2014/main" val="28300468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기업유형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기업규모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EU </a:t>
                      </a:r>
                      <a:r>
                        <a:rPr lang="ko-KR" altLang="en-US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규제시장</a:t>
                      </a:r>
                      <a:br>
                        <a:rPr lang="ko-KR" altLang="en-US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채권 또는 주식 상장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. EU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대기업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</a:t>
                      </a:r>
                    </a:p>
                    <a:p>
                      <a:pPr algn="ctr" rtl="0" fontAlgn="ctr"/>
                      <a:r>
                        <a:rPr lang="ko-KR" alt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상장 자회사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</a:t>
                      </a:r>
                    </a:p>
                    <a:p>
                      <a:pPr algn="ctr" rtl="0" fontAlgn="ctr"/>
                      <a:r>
                        <a:rPr lang="ko-KR" alt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지사 보유 여부</a:t>
                      </a:r>
                      <a:br>
                        <a:rPr lang="ko-KR" alt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ko-KR" altLang="en-US" sz="900" b="1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EU </a:t>
                      </a:r>
                      <a:r>
                        <a:rPr lang="ko-KR" altLang="en-US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연결 매출액</a:t>
                      </a:r>
                      <a:br>
                        <a:rPr lang="ko-KR" altLang="en-US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150,000,000€ </a:t>
                      </a:r>
                      <a:r>
                        <a:rPr lang="ko-KR" altLang="en-US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이상 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dirty="0">
                          <a:effectLst/>
                        </a:rPr>
                        <a:t>  </a:t>
                      </a:r>
                      <a:r>
                        <a:rPr lang="ko-KR" altLang="en-US" sz="1200" b="1" dirty="0">
                          <a:effectLst/>
                        </a:rPr>
                        <a:t>기존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교체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80848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NFRD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6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35253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4E3253CE-C95E-4C13-9E54-C4C66B21D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50" y="3170921"/>
            <a:ext cx="4836121" cy="28439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BC9FBB-CAAD-445F-B29B-D7A584A14FFA}"/>
              </a:ext>
            </a:extLst>
          </p:cNvPr>
          <p:cNvSpPr txBox="1"/>
          <p:nvPr/>
        </p:nvSpPr>
        <p:spPr>
          <a:xfrm>
            <a:off x="356889" y="2884464"/>
            <a:ext cx="4954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참고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결과화면 </a:t>
            </a:r>
            <a:r>
              <a:rPr lang="en-US" altLang="ko-KR" sz="1200" b="1" dirty="0"/>
              <a:t>Case 5 </a:t>
            </a:r>
            <a:endParaRPr lang="ko-KR" altLang="en-US" sz="1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603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21644" y="1164662"/>
            <a:ext cx="9064962" cy="443198"/>
          </a:xfrm>
        </p:spPr>
        <p:txBody>
          <a:bodyPr/>
          <a:lstStyle/>
          <a:p>
            <a:r>
              <a:rPr lang="en-US" altLang="ko-KR" sz="1400" b="1" dirty="0"/>
              <a:t>Case 1, Case 6 </a:t>
            </a:r>
            <a:r>
              <a:rPr lang="ko-KR" altLang="en-US" sz="1400" b="1" dirty="0"/>
              <a:t>화면 텍스트 추가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68" y="565119"/>
            <a:ext cx="9074150" cy="400110"/>
          </a:xfrm>
        </p:spPr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결과화면 수정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37BA8F-F8C6-4091-8D16-9D256577A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0704B-CE94-48CC-AF30-84932A1262A7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67F9178A-39F3-4047-8C39-0424C87C09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121F1A-C3E6-4FDD-B4BC-A005B79095E3}"/>
              </a:ext>
            </a:extLst>
          </p:cNvPr>
          <p:cNvSpPr txBox="1">
            <a:spLocks/>
          </p:cNvSpPr>
          <p:nvPr/>
        </p:nvSpPr>
        <p:spPr>
          <a:xfrm>
            <a:off x="437989" y="5041410"/>
            <a:ext cx="3285429" cy="237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 sz="1200" b="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•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-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›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1451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9314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67177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5040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0C0C0C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100" b="1" dirty="0">
                <a:solidFill>
                  <a:srgbClr val="0C0C0C"/>
                </a:solidFill>
                <a:latin typeface="Arial" panose="020B0604020202020204" pitchFamily="34" charset="0"/>
              </a:rPr>
              <a:t>참고</a:t>
            </a:r>
            <a:r>
              <a:rPr lang="en-US" altLang="ko-KR" sz="1100" b="1" dirty="0">
                <a:solidFill>
                  <a:srgbClr val="0C0C0C"/>
                </a:solidFill>
                <a:latin typeface="Arial" panose="020B0604020202020204" pitchFamily="34" charset="0"/>
              </a:rPr>
              <a:t>] </a:t>
            </a:r>
            <a:r>
              <a:rPr lang="ko-KR" altLang="en-US" sz="1100" b="1" dirty="0">
                <a:solidFill>
                  <a:srgbClr val="0C0C0C"/>
                </a:solidFill>
                <a:latin typeface="Arial" panose="020B0604020202020204" pitchFamily="34" charset="0"/>
              </a:rPr>
              <a:t>본 결과화면이 디스플레이 되는 모든 결과 </a:t>
            </a:r>
            <a:r>
              <a:rPr lang="en-US" altLang="ko-KR" sz="1100" b="1" dirty="0">
                <a:solidFill>
                  <a:srgbClr val="0C0C0C"/>
                </a:solidFill>
                <a:latin typeface="Arial" panose="020B0604020202020204" pitchFamily="34" charset="0"/>
              </a:rPr>
              <a:t>Case </a:t>
            </a:r>
            <a:endParaRPr lang="ko-KR" altLang="en-US" sz="9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9E455BA-D404-41C4-9B4E-8B0EC9D71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325314"/>
              </p:ext>
            </p:extLst>
          </p:nvPr>
        </p:nvGraphicFramePr>
        <p:xfrm>
          <a:off x="441636" y="5334644"/>
          <a:ext cx="7294535" cy="1044326"/>
        </p:xfrm>
        <a:graphic>
          <a:graphicData uri="http://schemas.openxmlformats.org/drawingml/2006/table">
            <a:tbl>
              <a:tblPr/>
              <a:tblGrid>
                <a:gridCol w="2085294">
                  <a:extLst>
                    <a:ext uri="{9D8B030D-6E8A-4147-A177-3AD203B41FA5}">
                      <a16:colId xmlns:a16="http://schemas.microsoft.com/office/drawing/2014/main" val="3218733875"/>
                    </a:ext>
                  </a:extLst>
                </a:gridCol>
                <a:gridCol w="1046641">
                  <a:extLst>
                    <a:ext uri="{9D8B030D-6E8A-4147-A177-3AD203B41FA5}">
                      <a16:colId xmlns:a16="http://schemas.microsoft.com/office/drawing/2014/main" val="1893010569"/>
                    </a:ext>
                  </a:extLst>
                </a:gridCol>
                <a:gridCol w="1196346">
                  <a:extLst>
                    <a:ext uri="{9D8B030D-6E8A-4147-A177-3AD203B41FA5}">
                      <a16:colId xmlns:a16="http://schemas.microsoft.com/office/drawing/2014/main" val="609480687"/>
                    </a:ext>
                  </a:extLst>
                </a:gridCol>
                <a:gridCol w="1136627">
                  <a:extLst>
                    <a:ext uri="{9D8B030D-6E8A-4147-A177-3AD203B41FA5}">
                      <a16:colId xmlns:a16="http://schemas.microsoft.com/office/drawing/2014/main" val="921360807"/>
                    </a:ext>
                  </a:extLst>
                </a:gridCol>
                <a:gridCol w="1114088">
                  <a:extLst>
                    <a:ext uri="{9D8B030D-6E8A-4147-A177-3AD203B41FA5}">
                      <a16:colId xmlns:a16="http://schemas.microsoft.com/office/drawing/2014/main" val="987526675"/>
                    </a:ext>
                  </a:extLst>
                </a:gridCol>
                <a:gridCol w="715539">
                  <a:extLst>
                    <a:ext uri="{9D8B030D-6E8A-4147-A177-3AD203B41FA5}">
                      <a16:colId xmlns:a16="http://schemas.microsoft.com/office/drawing/2014/main" val="410010035"/>
                    </a:ext>
                  </a:extLst>
                </a:gridCol>
              </a:tblGrid>
              <a:tr h="4291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기업유형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기업규모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EU </a:t>
                      </a:r>
                      <a:r>
                        <a:rPr lang="ko-KR" altLang="en-US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규제시장</a:t>
                      </a:r>
                      <a:br>
                        <a:rPr lang="ko-KR" altLang="en-US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채권 또는 주식 상장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EU</a:t>
                      </a:r>
                      <a:r>
                        <a:rPr lang="ko-KR" altLang="en-US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대기업</a:t>
                      </a:r>
                      <a:r>
                        <a:rPr lang="en-US" altLang="ko-KR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</a:t>
                      </a:r>
                      <a:r>
                        <a:rPr lang="ko-KR" altLang="en-US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상장 자회사</a:t>
                      </a:r>
                      <a:r>
                        <a:rPr lang="en-US" altLang="ko-KR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</a:t>
                      </a:r>
                    </a:p>
                    <a:p>
                      <a:pPr algn="ctr" rtl="0" fontAlgn="ctr"/>
                      <a:r>
                        <a:rPr lang="ko-KR" altLang="en-US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지사 보유 여부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EU </a:t>
                      </a:r>
                      <a:r>
                        <a:rPr lang="ko-KR" altLang="en-US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연결 매출액</a:t>
                      </a:r>
                      <a:br>
                        <a:rPr lang="ko-KR" altLang="en-US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150,000,000€ </a:t>
                      </a:r>
                      <a:r>
                        <a:rPr lang="ko-KR" altLang="en-US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이상 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512993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A. EU 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법인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NFRD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1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316852"/>
                  </a:ext>
                </a:extLst>
              </a:tr>
              <a:tr h="2389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NFRD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6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34292"/>
                  </a:ext>
                </a:extLst>
              </a:tr>
              <a:tr h="2389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NFRD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1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968262"/>
                  </a:ext>
                </a:extLst>
              </a:tr>
            </a:tbl>
          </a:graphicData>
        </a:graphic>
      </p:graphicFrame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2085A11-3DBD-47F6-B7EB-3F4559E7627D}"/>
              </a:ext>
            </a:extLst>
          </p:cNvPr>
          <p:cNvSpPr txBox="1">
            <a:spLocks/>
          </p:cNvSpPr>
          <p:nvPr/>
        </p:nvSpPr>
        <p:spPr>
          <a:xfrm>
            <a:off x="328068" y="1538661"/>
            <a:ext cx="3285429" cy="4431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 sz="1200" b="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•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-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›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1451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9314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67177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5040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C0C0C"/>
                </a:solidFill>
                <a:latin typeface="Arial" panose="020B0604020202020204" pitchFamily="34" charset="0"/>
              </a:rPr>
              <a:t>결과화면 단어</a:t>
            </a:r>
            <a:r>
              <a:rPr lang="en-US" altLang="ko-KR" sz="1100" dirty="0">
                <a:solidFill>
                  <a:srgbClr val="0C0C0C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100" dirty="0">
                <a:solidFill>
                  <a:srgbClr val="0C0C0C"/>
                </a:solidFill>
                <a:latin typeface="Arial" panose="020B0604020202020204" pitchFamily="34" charset="0"/>
              </a:rPr>
              <a:t>디자인 수정</a:t>
            </a:r>
            <a:r>
              <a:rPr lang="en-US" altLang="ko-KR" sz="1100" dirty="0">
                <a:solidFill>
                  <a:srgbClr val="0C0C0C"/>
                </a:solidFill>
                <a:latin typeface="Arial" panose="020B0604020202020204" pitchFamily="34" charset="0"/>
              </a:rPr>
              <a:t>:  </a:t>
            </a:r>
            <a:r>
              <a:rPr lang="en-US" altLang="ko-KR" sz="1100" b="1" u="sng" dirty="0">
                <a:solidFill>
                  <a:srgbClr val="0C0C0C"/>
                </a:solidFill>
                <a:latin typeface="Arial" panose="020B0604020202020204" pitchFamily="34" charset="0"/>
              </a:rPr>
              <a:t>NFRD * </a:t>
            </a:r>
            <a:r>
              <a:rPr lang="en-US" altLang="ko-KR" sz="1100" dirty="0">
                <a:solidFill>
                  <a:srgbClr val="0C0C0C"/>
                </a:solidFill>
                <a:latin typeface="Arial" panose="020B0604020202020204" pitchFamily="34" charset="0"/>
              </a:rPr>
              <a:t> ( </a:t>
            </a:r>
            <a:r>
              <a:rPr lang="ko-KR" altLang="en-US" sz="1100" dirty="0">
                <a:solidFill>
                  <a:srgbClr val="0C0C0C"/>
                </a:solidFill>
                <a:latin typeface="Arial" panose="020B0604020202020204" pitchFamily="34" charset="0"/>
              </a:rPr>
              <a:t>밑줄</a:t>
            </a:r>
            <a:r>
              <a:rPr lang="en-US" altLang="ko-KR" sz="1100" dirty="0">
                <a:solidFill>
                  <a:srgbClr val="0C0C0C"/>
                </a:solidFill>
                <a:latin typeface="Arial" panose="020B0604020202020204" pitchFamily="34" charset="0"/>
              </a:rPr>
              <a:t>, * , </a:t>
            </a:r>
            <a:r>
              <a:rPr lang="ko-KR" altLang="en-US" sz="1100" dirty="0">
                <a:solidFill>
                  <a:srgbClr val="0C0C0C"/>
                </a:solidFill>
                <a:latin typeface="Arial" panose="020B0604020202020204" pitchFamily="34" charset="0"/>
              </a:rPr>
              <a:t>볼드</a:t>
            </a:r>
            <a:r>
              <a:rPr lang="en-US" altLang="ko-KR" sz="1100" dirty="0">
                <a:solidFill>
                  <a:srgbClr val="0C0C0C"/>
                </a:solidFill>
                <a:latin typeface="Arial" panose="020B0604020202020204" pitchFamily="34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C0C0C"/>
                </a:solidFill>
                <a:latin typeface="Arial" panose="020B0604020202020204" pitchFamily="34" charset="0"/>
              </a:rPr>
              <a:t>본문 텍스트 추가</a:t>
            </a:r>
            <a:endParaRPr lang="ko-KR" altLang="en-US" sz="90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5A7AFF3-9F0F-4E4B-BED7-131558394112}"/>
              </a:ext>
            </a:extLst>
          </p:cNvPr>
          <p:cNvSpPr txBox="1">
            <a:spLocks/>
          </p:cNvSpPr>
          <p:nvPr/>
        </p:nvSpPr>
        <p:spPr>
          <a:xfrm>
            <a:off x="1496044" y="2061244"/>
            <a:ext cx="3285429" cy="237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 sz="1200" b="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•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-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›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1451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9314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67177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5040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0C0C0C"/>
                </a:solidFill>
                <a:latin typeface="Arial" panose="020B0604020202020204" pitchFamily="34" charset="0"/>
              </a:rPr>
              <a:t>[Case</a:t>
            </a:r>
            <a:r>
              <a:rPr lang="ko-KR" altLang="en-US" sz="1100" b="1" dirty="0">
                <a:solidFill>
                  <a:srgbClr val="0C0C0C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100" b="1" dirty="0">
                <a:solidFill>
                  <a:srgbClr val="0C0C0C"/>
                </a:solidFill>
                <a:latin typeface="Arial" panose="020B0604020202020204" pitchFamily="34" charset="0"/>
              </a:rPr>
              <a:t>1] </a:t>
            </a:r>
            <a:r>
              <a:rPr lang="ko-KR" altLang="en-US" sz="1100" b="1" dirty="0">
                <a:solidFill>
                  <a:srgbClr val="0C0C0C"/>
                </a:solidFill>
                <a:latin typeface="Arial" panose="020B0604020202020204" pitchFamily="34" charset="0"/>
              </a:rPr>
              <a:t>텍스트 추가 화면</a:t>
            </a:r>
            <a:endParaRPr lang="ko-KR" altLang="en-US" sz="9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78AF0AE-7FC1-45A4-B9A5-0BD6BF68802E}"/>
              </a:ext>
            </a:extLst>
          </p:cNvPr>
          <p:cNvSpPr txBox="1">
            <a:spLocks/>
          </p:cNvSpPr>
          <p:nvPr/>
        </p:nvSpPr>
        <p:spPr>
          <a:xfrm>
            <a:off x="6204646" y="2061244"/>
            <a:ext cx="3285429" cy="237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 sz="1200" b="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•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-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›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1451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9314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67177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5040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0C0C0C"/>
                </a:solidFill>
                <a:latin typeface="Arial" panose="020B0604020202020204" pitchFamily="34" charset="0"/>
              </a:rPr>
              <a:t>[Case</a:t>
            </a:r>
            <a:r>
              <a:rPr lang="ko-KR" altLang="en-US" sz="1100" b="1" dirty="0">
                <a:solidFill>
                  <a:srgbClr val="0C0C0C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100" b="1" dirty="0">
                <a:solidFill>
                  <a:srgbClr val="0C0C0C"/>
                </a:solidFill>
                <a:latin typeface="Arial" panose="020B0604020202020204" pitchFamily="34" charset="0"/>
              </a:rPr>
              <a:t>6] </a:t>
            </a:r>
            <a:r>
              <a:rPr lang="ko-KR" altLang="en-US" sz="1100" b="1" dirty="0"/>
              <a:t>텍스트 추가 화면</a:t>
            </a:r>
            <a:endParaRPr lang="ko-KR" altLang="en-US" sz="9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2CBFAA-3034-4B5D-89E6-1BAA3548F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13" y="2368817"/>
            <a:ext cx="4126181" cy="2465457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339C276-101C-4161-9044-FC03CE864D86}"/>
              </a:ext>
            </a:extLst>
          </p:cNvPr>
          <p:cNvSpPr/>
          <p:nvPr/>
        </p:nvSpPr>
        <p:spPr>
          <a:xfrm>
            <a:off x="730707" y="3318459"/>
            <a:ext cx="3528392" cy="68660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ADADB7-AF15-455D-8582-456E65E1E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342" y="2365369"/>
            <a:ext cx="4165951" cy="2465457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29D1A09-A2DC-4379-A800-70F7998A4514}"/>
              </a:ext>
            </a:extLst>
          </p:cNvPr>
          <p:cNvSpPr/>
          <p:nvPr/>
        </p:nvSpPr>
        <p:spPr>
          <a:xfrm>
            <a:off x="5328121" y="3372937"/>
            <a:ext cx="3528392" cy="68660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45801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삼일PwC">
      <a:majorFont>
        <a:latin typeface="Georgia"/>
        <a:ea typeface="바탕"/>
        <a:cs typeface=""/>
      </a:majorFont>
      <a:minorFont>
        <a:latin typeface="Arial"/>
        <a:ea typeface="맑은 고딕"/>
        <a:cs typeface=""/>
      </a:minorFont>
    </a:fontScheme>
    <a:fmtScheme name="PwC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4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/>
      <a:lstStyle>
        <a:defPPr marL="182880" indent="-182880">
          <a:lnSpc>
            <a:spcPct val="100000"/>
          </a:lnSpc>
          <a:spcAft>
            <a:spcPts val="600"/>
          </a:spcAft>
          <a:buSzPct val="100000"/>
          <a:buFont typeface="Arial"/>
          <a:buChar char="•"/>
          <a:defRPr sz="1400"/>
        </a:defPPr>
      </a:lstStyle>
    </a:txDef>
  </a:objectDefaults>
  <a:extraClrSchemeLst/>
  <a:custClrLst>
    <a:custClr name="Dark Orange 2">
      <a:srgbClr val="571F01"/>
    </a:custClr>
    <a:custClr name="Dark Orange 1">
      <a:srgbClr val="933401"/>
    </a:custClr>
    <a:custClr name="Primary Orange">
      <a:srgbClr val="D04A02"/>
    </a:custClr>
    <a:custClr name="Light Orange 1">
      <a:srgbClr val="FD6412"/>
    </a:custClr>
    <a:custClr name="Light Orange 2">
      <a:srgbClr val="FEB791"/>
    </a:custClr>
    <a:custClr name="Dark Tangerine 2">
      <a:srgbClr val="714300"/>
    </a:custClr>
    <a:custClr name="Dark Tangerine 1">
      <a:srgbClr val="AE6800"/>
    </a:custClr>
    <a:custClr name="Primary Tangerine">
      <a:srgbClr val="EB8C00"/>
    </a:custClr>
    <a:custClr name="Light Tangerine 1">
      <a:srgbClr val="FFA929"/>
    </a:custClr>
    <a:custClr name="Light Tangerine 2">
      <a:srgbClr val="FFDCA9"/>
    </a:custClr>
    <a:custClr name="Dark Yellow 2">
      <a:srgbClr val="855F00"/>
    </a:custClr>
    <a:custClr name="Dark Yellow 1">
      <a:srgbClr val="C28A00"/>
    </a:custClr>
    <a:custClr name="Primary Yellow">
      <a:srgbClr val="FFB600"/>
    </a:custClr>
    <a:custClr name="Light Yellow 1">
      <a:srgbClr val="FFC83D"/>
    </a:custClr>
    <a:custClr name="Light Yellow 2">
      <a:srgbClr val="FFECBD"/>
    </a:custClr>
    <a:custClr name="Dark Rose 2">
      <a:srgbClr val="6E2A35"/>
    </a:custClr>
    <a:custClr name="Dark Rose 1">
      <a:srgbClr val="A43E50"/>
    </a:custClr>
    <a:custClr name="Primary Rose">
      <a:srgbClr val="DB536A"/>
    </a:custClr>
    <a:custClr name="Light Rose 1">
      <a:srgbClr val="E27588"/>
    </a:custClr>
    <a:custClr name="Light Rose 2">
      <a:srgbClr val="F1BAC3"/>
    </a:custClr>
    <a:custClr name="Dark Red 2">
      <a:srgbClr val="741910"/>
    </a:custClr>
    <a:custClr name="Dark Red 1">
      <a:srgbClr val="AA2417"/>
    </a:custClr>
    <a:custClr name="Primary Red">
      <a:srgbClr val="E0301E"/>
    </a:custClr>
    <a:custClr name="Light Red 1">
      <a:srgbClr val="E86153"/>
    </a:custClr>
    <a:custClr name="Light Red 2">
      <a:srgbClr val="F7C8C4"/>
    </a:custClr>
    <a:custClr name="Black">
      <a:srgbClr val="000000"/>
    </a:custClr>
    <a:custClr name="Dark Grey">
      <a:srgbClr val="2D2D2D"/>
    </a:custClr>
    <a:custClr name="Medium Grey">
      <a:srgbClr val="464646"/>
    </a:custClr>
    <a:custClr name="Grey">
      <a:srgbClr val="7D7D7D"/>
    </a:custClr>
    <a:custClr name="Light Grey">
      <a:srgbClr val="DEDEDE"/>
    </a:custClr>
    <a:custClr name="Dark Purple 2">
      <a:srgbClr val="4B06B2"/>
    </a:custClr>
    <a:custClr name="Dark Purple 1">
      <a:srgbClr val="6A1CE2"/>
    </a:custClr>
    <a:custClr name="Secondary Purple">
      <a:srgbClr val="9013FE"/>
    </a:custClr>
    <a:custClr name="Light Purple 1">
      <a:srgbClr val="B15AFE"/>
    </a:custClr>
    <a:custClr name="Light Purple 2">
      <a:srgbClr val="DEB8FF"/>
    </a:custClr>
    <a:custClr name="Dark Blue 2">
      <a:srgbClr val="003DAB"/>
    </a:custClr>
    <a:custClr name="Dark Blue 1">
      <a:srgbClr val="0060D7"/>
    </a:custClr>
    <a:custClr name="Secondary Blue">
      <a:srgbClr val="0089EB"/>
    </a:custClr>
    <a:custClr name="Light Blue 1">
      <a:srgbClr val="4DACF1"/>
    </a:custClr>
    <a:custClr name="Light Blue 2">
      <a:srgbClr val="B3DCF9"/>
    </a:custClr>
    <a:custClr name="Dark Green 2">
      <a:srgbClr val="175C2C"/>
    </a:custClr>
    <a:custClr name="Dark Green 1">
      <a:srgbClr val="2C8646"/>
    </a:custClr>
    <a:custClr name="Secondary Green">
      <a:srgbClr val="4EB523"/>
    </a:custClr>
    <a:custClr name="Light Green 1">
      <a:srgbClr val="86DB4F"/>
    </a:custClr>
    <a:custClr name="Light Green 2">
      <a:srgbClr val="C4FC9F"/>
    </a:custClr>
    <a:custClr name="Status Red">
      <a:srgbClr val="E0301E"/>
    </a:custClr>
    <a:custClr name="Status Yellow">
      <a:srgbClr val="FFB600"/>
    </a:custClr>
    <a:custClr name="Status Green">
      <a:srgbClr val="175C2C"/>
    </a:custClr>
  </a:custClrLst>
  <a:extLst>
    <a:ext uri="{05A4C25C-085E-4340-85A3-A5531E510DB2}">
      <thm15:themeFamily xmlns:thm15="http://schemas.microsoft.com/office/thememl/2012/main" name="PwC a4 PowerPoint.potx [읽기 전용]" id="{49E504A9-2AC8-451C-9CA4-230D059EE079}" vid="{11F5AA1E-20F5-423E-AEF6-ADD43B4DCA82}"/>
    </a:ext>
  </a:extLst>
</a:theme>
</file>

<file path=ppt/theme/theme2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PwC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PwC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4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/>
      <a:lstStyle>
        <a:defPPr marL="182880" indent="-182880">
          <a:lnSpc>
            <a:spcPct val="100000"/>
          </a:lnSpc>
          <a:spcAft>
            <a:spcPts val="600"/>
          </a:spcAft>
          <a:buSzPct val="100000"/>
          <a:buFont typeface="Arial"/>
          <a:buChar char="•"/>
          <a:defRPr sz="1400"/>
        </a:defPPr>
      </a:lstStyle>
    </a:txDef>
  </a:objectDefaults>
  <a:extraClrSchemeLst/>
  <a:custClrLst>
    <a:custClr name="Dark Orange 2">
      <a:srgbClr val="571F01"/>
    </a:custClr>
    <a:custClr name="Dark Orange 1">
      <a:srgbClr val="933401"/>
    </a:custClr>
    <a:custClr name="Primary Orange">
      <a:srgbClr val="D04A02"/>
    </a:custClr>
    <a:custClr name="Light Orange 1">
      <a:srgbClr val="FD6412"/>
    </a:custClr>
    <a:custClr name="Light Orange 2">
      <a:srgbClr val="FEB791"/>
    </a:custClr>
    <a:custClr name="Dark Tangerine 2">
      <a:srgbClr val="714300"/>
    </a:custClr>
    <a:custClr name="Dark Tangerine 1">
      <a:srgbClr val="AE6800"/>
    </a:custClr>
    <a:custClr name="Primary Tangerine">
      <a:srgbClr val="EB8C00"/>
    </a:custClr>
    <a:custClr name="Light Tangerine 1">
      <a:srgbClr val="FFA929"/>
    </a:custClr>
    <a:custClr name="Light Tangerine 2">
      <a:srgbClr val="FFDCA9"/>
    </a:custClr>
    <a:custClr name="Dark Yellow 2">
      <a:srgbClr val="855F00"/>
    </a:custClr>
    <a:custClr name="Dark Yellow 1">
      <a:srgbClr val="C28A00"/>
    </a:custClr>
    <a:custClr name="Primary Yellow">
      <a:srgbClr val="FFB600"/>
    </a:custClr>
    <a:custClr name="Light Yellow 1">
      <a:srgbClr val="FFC83D"/>
    </a:custClr>
    <a:custClr name="Light Yellow 2">
      <a:srgbClr val="FFECBD"/>
    </a:custClr>
    <a:custClr name="Dark Rose 2">
      <a:srgbClr val="6E2A35"/>
    </a:custClr>
    <a:custClr name="Dark Rose 1">
      <a:srgbClr val="A43E50"/>
    </a:custClr>
    <a:custClr name="Primary Rose">
      <a:srgbClr val="DB536A"/>
    </a:custClr>
    <a:custClr name="Light Rose 1">
      <a:srgbClr val="E27588"/>
    </a:custClr>
    <a:custClr name="Light Rose 2">
      <a:srgbClr val="F1BAC3"/>
    </a:custClr>
    <a:custClr name="Dark Red 2">
      <a:srgbClr val="741910"/>
    </a:custClr>
    <a:custClr name="Dark Red 1">
      <a:srgbClr val="AA2417"/>
    </a:custClr>
    <a:custClr name="Primary Red">
      <a:srgbClr val="E0301E"/>
    </a:custClr>
    <a:custClr name="Light Red 1">
      <a:srgbClr val="E86153"/>
    </a:custClr>
    <a:custClr name="Light Red 2">
      <a:srgbClr val="F7C8C4"/>
    </a:custClr>
    <a:custClr name="Black">
      <a:srgbClr val="000000"/>
    </a:custClr>
    <a:custClr name="Dark Grey">
      <a:srgbClr val="2D2D2D"/>
    </a:custClr>
    <a:custClr name="Medium Grey">
      <a:srgbClr val="464646"/>
    </a:custClr>
    <a:custClr name="Grey">
      <a:srgbClr val="7D7D7D"/>
    </a:custClr>
    <a:custClr name="Light Grey">
      <a:srgbClr val="DEDEDE"/>
    </a:custClr>
    <a:custClr name="Dark Purple 2">
      <a:srgbClr val="4B06B2"/>
    </a:custClr>
    <a:custClr name="Dark Purple 1">
      <a:srgbClr val="6A1CE2"/>
    </a:custClr>
    <a:custClr name="Secondary Purple">
      <a:srgbClr val="9013FE"/>
    </a:custClr>
    <a:custClr name="Light Purple 1">
      <a:srgbClr val="B15AFE"/>
    </a:custClr>
    <a:custClr name="Light Purple 2">
      <a:srgbClr val="DEB8FF"/>
    </a:custClr>
    <a:custClr name="Dark Blue 2">
      <a:srgbClr val="003DAB"/>
    </a:custClr>
    <a:custClr name="Dark Blue 1">
      <a:srgbClr val="0060D7"/>
    </a:custClr>
    <a:custClr name="Secondary Blue">
      <a:srgbClr val="0089EB"/>
    </a:custClr>
    <a:custClr name="Light Blue 1">
      <a:srgbClr val="4DACF1"/>
    </a:custClr>
    <a:custClr name="Light Blue 2">
      <a:srgbClr val="B3DCF9"/>
    </a:custClr>
    <a:custClr name="Dark Green 2">
      <a:srgbClr val="175C2C"/>
    </a:custClr>
    <a:custClr name="Dark Green 1">
      <a:srgbClr val="2C8646"/>
    </a:custClr>
    <a:custClr name="Secondary Green">
      <a:srgbClr val="4EB523"/>
    </a:custClr>
    <a:custClr name="Light Green 1">
      <a:srgbClr val="86DB4F"/>
    </a:custClr>
    <a:custClr name="Light Green 2">
      <a:srgbClr val="C4FC9F"/>
    </a:custClr>
    <a:custClr name="Status Red">
      <a:srgbClr val="E0301E"/>
    </a:custClr>
    <a:custClr name="Status Yellow">
      <a:srgbClr val="FFB600"/>
    </a:custClr>
    <a:custClr name="Status Green">
      <a:srgbClr val="175C2C"/>
    </a:custClr>
  </a:custClrLst>
</a:theme>
</file>

<file path=ppt/theme/theme3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PwC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PwC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4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/>
      <a:lstStyle>
        <a:defPPr marL="182880" indent="-182880">
          <a:lnSpc>
            <a:spcPct val="100000"/>
          </a:lnSpc>
          <a:spcAft>
            <a:spcPts val="600"/>
          </a:spcAft>
          <a:buSzPct val="100000"/>
          <a:buFont typeface="Arial"/>
          <a:buChar char="•"/>
          <a:defRPr sz="1400"/>
        </a:defPPr>
      </a:lstStyle>
    </a:txDef>
  </a:objectDefaults>
  <a:extraClrSchemeLst/>
  <a:custClrLst>
    <a:custClr name="Dark Orange 2">
      <a:srgbClr val="571F01"/>
    </a:custClr>
    <a:custClr name="Dark Orange 1">
      <a:srgbClr val="933401"/>
    </a:custClr>
    <a:custClr name="Primary Orange">
      <a:srgbClr val="D04A02"/>
    </a:custClr>
    <a:custClr name="Light Orange 1">
      <a:srgbClr val="FD6412"/>
    </a:custClr>
    <a:custClr name="Light Orange 2">
      <a:srgbClr val="FEB791"/>
    </a:custClr>
    <a:custClr name="Dark Tangerine 2">
      <a:srgbClr val="714300"/>
    </a:custClr>
    <a:custClr name="Dark Tangerine 1">
      <a:srgbClr val="AE6800"/>
    </a:custClr>
    <a:custClr name="Primary Tangerine">
      <a:srgbClr val="EB8C00"/>
    </a:custClr>
    <a:custClr name="Light Tangerine 1">
      <a:srgbClr val="FFA929"/>
    </a:custClr>
    <a:custClr name="Light Tangerine 2">
      <a:srgbClr val="FFDCA9"/>
    </a:custClr>
    <a:custClr name="Dark Yellow 2">
      <a:srgbClr val="855F00"/>
    </a:custClr>
    <a:custClr name="Dark Yellow 1">
      <a:srgbClr val="C28A00"/>
    </a:custClr>
    <a:custClr name="Primary Yellow">
      <a:srgbClr val="FFB600"/>
    </a:custClr>
    <a:custClr name="Light Yellow 1">
      <a:srgbClr val="FFC83D"/>
    </a:custClr>
    <a:custClr name="Light Yellow 2">
      <a:srgbClr val="FFECBD"/>
    </a:custClr>
    <a:custClr name="Dark Rose 2">
      <a:srgbClr val="6E2A35"/>
    </a:custClr>
    <a:custClr name="Dark Rose 1">
      <a:srgbClr val="A43E50"/>
    </a:custClr>
    <a:custClr name="Primary Rose">
      <a:srgbClr val="DB536A"/>
    </a:custClr>
    <a:custClr name="Light Rose 1">
      <a:srgbClr val="E27588"/>
    </a:custClr>
    <a:custClr name="Light Rose 2">
      <a:srgbClr val="F1BAC3"/>
    </a:custClr>
    <a:custClr name="Dark Red 2">
      <a:srgbClr val="741910"/>
    </a:custClr>
    <a:custClr name="Dark Red 1">
      <a:srgbClr val="AA2417"/>
    </a:custClr>
    <a:custClr name="Primary Red">
      <a:srgbClr val="E0301E"/>
    </a:custClr>
    <a:custClr name="Light Red 1">
      <a:srgbClr val="E86153"/>
    </a:custClr>
    <a:custClr name="Light Red 2">
      <a:srgbClr val="F7C8C4"/>
    </a:custClr>
    <a:custClr name="Black">
      <a:srgbClr val="000000"/>
    </a:custClr>
    <a:custClr name="Dark Grey">
      <a:srgbClr val="2D2D2D"/>
    </a:custClr>
    <a:custClr name="Medium Grey">
      <a:srgbClr val="464646"/>
    </a:custClr>
    <a:custClr name="Grey">
      <a:srgbClr val="7D7D7D"/>
    </a:custClr>
    <a:custClr name="Light Grey">
      <a:srgbClr val="DEDEDE"/>
    </a:custClr>
    <a:custClr name="Dark Purple 2">
      <a:srgbClr val="4B06B2"/>
    </a:custClr>
    <a:custClr name="Dark Purple 1">
      <a:srgbClr val="6A1CE2"/>
    </a:custClr>
    <a:custClr name="Secondary Purple">
      <a:srgbClr val="9013FE"/>
    </a:custClr>
    <a:custClr name="Light Purple 1">
      <a:srgbClr val="B15AFE"/>
    </a:custClr>
    <a:custClr name="Light Purple 2">
      <a:srgbClr val="DEB8FF"/>
    </a:custClr>
    <a:custClr name="Dark Blue 2">
      <a:srgbClr val="003DAB"/>
    </a:custClr>
    <a:custClr name="Dark Blue 1">
      <a:srgbClr val="0060D7"/>
    </a:custClr>
    <a:custClr name="Secondary Blue">
      <a:srgbClr val="0089EB"/>
    </a:custClr>
    <a:custClr name="Light Blue 1">
      <a:srgbClr val="4DACF1"/>
    </a:custClr>
    <a:custClr name="Light Blue 2">
      <a:srgbClr val="B3DCF9"/>
    </a:custClr>
    <a:custClr name="Dark Green 2">
      <a:srgbClr val="175C2C"/>
    </a:custClr>
    <a:custClr name="Dark Green 1">
      <a:srgbClr val="2C8646"/>
    </a:custClr>
    <a:custClr name="Secondary Green">
      <a:srgbClr val="4EB523"/>
    </a:custClr>
    <a:custClr name="Light Green 1">
      <a:srgbClr val="86DB4F"/>
    </a:custClr>
    <a:custClr name="Light Green 2">
      <a:srgbClr val="C4FC9F"/>
    </a:custClr>
    <a:custClr name="Status Red">
      <a:srgbClr val="E0301E"/>
    </a:custClr>
    <a:custClr name="Status Yellow">
      <a:srgbClr val="FFB600"/>
    </a:custClr>
    <a:custClr name="Status Green">
      <a:srgbClr val="175C2C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PwC 4x3 PowerPoint</Template>
  <TotalTime>80</TotalTime>
  <Words>811</Words>
  <Application>Microsoft Office PowerPoint</Application>
  <PresentationFormat>A4 용지(210x297mm)</PresentationFormat>
  <Paragraphs>284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</vt:lpstr>
      <vt:lpstr>Arial</vt:lpstr>
      <vt:lpstr>Georgia</vt:lpstr>
      <vt:lpstr>Wingdings</vt:lpstr>
      <vt:lpstr>PwC</vt:lpstr>
      <vt:lpstr>CSRD 진단  미반영 사항 및 수정사항 </vt:lpstr>
      <vt:lpstr>1. 기본정보 &gt; 업종분류 삭제</vt:lpstr>
      <vt:lpstr>2-1. 화면 미반영 사항 </vt:lpstr>
      <vt:lpstr>2-2. 화면 텍스트 오류 확인요청  </vt:lpstr>
      <vt:lpstr>3-1. 결과화면 수정</vt:lpstr>
      <vt:lpstr>3-2. 결과화면 수정</vt:lpstr>
    </vt:vector>
  </TitlesOfParts>
  <Manager/>
  <Company>PricewaterhouseCoopers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CSRD 진단  미반영 및 수정사항 </dc:title>
  <dc:subject/>
  <dc:creator/>
  <cp:keywords/>
  <dc:description/>
  <cp:lastModifiedBy>Seungeun Jung (KR - ASR)</cp:lastModifiedBy>
  <cp:revision>4</cp:revision>
  <dcterms:created xsi:type="dcterms:W3CDTF">2023-10-26T01:04:27Z</dcterms:created>
  <dcterms:modified xsi:type="dcterms:W3CDTF">2023-10-26T02:33:17Z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type">
    <vt:lpwstr>PwC4x3</vt:lpwstr>
  </property>
  <property fmtid="{D5CDD505-2E9C-101B-9397-08002B2CF9AE}" pid="3" name="TB template version">
    <vt:lpwstr>6</vt:lpwstr>
  </property>
  <property fmtid="{D5CDD505-2E9C-101B-9397-08002B2CF9AE}" pid="4" name="TB template release">
    <vt:lpwstr>4</vt:lpwstr>
  </property>
  <property fmtid="{D5CDD505-2E9C-101B-9397-08002B2CF9AE}" pid="5" name="ArticulateGUID">
    <vt:lpwstr>BEA50301-39D1-49A5-3F0D-6F3F6B6E3F3F</vt:lpwstr>
  </property>
  <property fmtid="{D5CDD505-2E9C-101B-9397-08002B2CF9AE}" pid="6" name="ArticulatePath">
    <vt:lpwstr>프레젠테이션3</vt:lpwstr>
  </property>
</Properties>
</file>