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042914-3B21-4E6E-993A-047C10725F24}" type="datetimeFigureOut">
              <a:rPr lang="en-US" smtClean="0"/>
              <a:t>09-Mar-17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D9996-A40A-4971-A6DD-C2F5BAF7EE2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D9996-A40A-4971-A6DD-C2F5BAF7EE29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09-Mar-17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09-Mar-17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09-Mar-17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09-Mar-17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09-Mar-17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09-Mar-17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09-Mar-17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09-Mar-17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09-Mar-17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09-Mar-17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09-Mar-17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09-Mar-17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Born to enjoy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5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Concourse</vt:lpstr>
      <vt:lpstr>Panda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</dc:title>
  <dc:creator>JULU</dc:creator>
  <cp:lastModifiedBy>hp</cp:lastModifiedBy>
  <cp:revision>3</cp:revision>
  <dcterms:created xsi:type="dcterms:W3CDTF">2006-08-16T00:00:00Z</dcterms:created>
  <dcterms:modified xsi:type="dcterms:W3CDTF">2017-03-09T12:03:15Z</dcterms:modified>
</cp:coreProperties>
</file>