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6"/>
  </p:notesMasterIdLst>
  <p:sldIdLst>
    <p:sldId id="267" r:id="rId2"/>
    <p:sldId id="276" r:id="rId3"/>
    <p:sldId id="318" r:id="rId4"/>
    <p:sldId id="332" r:id="rId5"/>
    <p:sldId id="333" r:id="rId6"/>
    <p:sldId id="334" r:id="rId7"/>
    <p:sldId id="335" r:id="rId8"/>
    <p:sldId id="336" r:id="rId9"/>
    <p:sldId id="292" r:id="rId10"/>
    <p:sldId id="311" r:id="rId11"/>
    <p:sldId id="312" r:id="rId12"/>
    <p:sldId id="313" r:id="rId13"/>
    <p:sldId id="314" r:id="rId14"/>
    <p:sldId id="315" r:id="rId15"/>
    <p:sldId id="316" r:id="rId16"/>
    <p:sldId id="317" r:id="rId17"/>
    <p:sldId id="326" r:id="rId18"/>
    <p:sldId id="327" r:id="rId19"/>
    <p:sldId id="328" r:id="rId20"/>
    <p:sldId id="329" r:id="rId21"/>
    <p:sldId id="330" r:id="rId22"/>
    <p:sldId id="331" r:id="rId23"/>
    <p:sldId id="319" r:id="rId24"/>
    <p:sldId id="298" r:id="rId25"/>
    <p:sldId id="299" r:id="rId26"/>
    <p:sldId id="307" r:id="rId27"/>
    <p:sldId id="308" r:id="rId28"/>
    <p:sldId id="305" r:id="rId29"/>
    <p:sldId id="304" r:id="rId30"/>
    <p:sldId id="303" r:id="rId31"/>
    <p:sldId id="306" r:id="rId32"/>
    <p:sldId id="301" r:id="rId33"/>
    <p:sldId id="300" r:id="rId34"/>
    <p:sldId id="320" r:id="rId35"/>
  </p:sldIdLst>
  <p:sldSz cx="10160000" cy="5715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523D7C11-889E-44BC-B9AD-07478235A5D8}">
          <p14:sldIdLst>
            <p14:sldId id="267"/>
            <p14:sldId id="276"/>
            <p14:sldId id="318"/>
            <p14:sldId id="332"/>
            <p14:sldId id="333"/>
            <p14:sldId id="334"/>
            <p14:sldId id="335"/>
            <p14:sldId id="336"/>
          </p14:sldIdLst>
        </p14:section>
        <p14:section name="DB설계" id="{1E7046C3-1CAD-458F-9AA5-598CF17FA35C}">
          <p14:sldIdLst>
            <p14:sldId id="292"/>
            <p14:sldId id="311"/>
            <p14:sldId id="312"/>
            <p14:sldId id="313"/>
            <p14:sldId id="314"/>
            <p14:sldId id="315"/>
            <p14:sldId id="316"/>
            <p14:sldId id="317"/>
            <p14:sldId id="326"/>
            <p14:sldId id="327"/>
            <p14:sldId id="328"/>
            <p14:sldId id="329"/>
            <p14:sldId id="330"/>
            <p14:sldId id="331"/>
          </p14:sldIdLst>
        </p14:section>
        <p14:section name="적용예시" id="{0715DCEB-4133-4019-B72F-FDE52FE3D73A}">
          <p14:sldIdLst>
            <p14:sldId id="319"/>
            <p14:sldId id="298"/>
            <p14:sldId id="299"/>
            <p14:sldId id="307"/>
            <p14:sldId id="308"/>
            <p14:sldId id="305"/>
            <p14:sldId id="304"/>
            <p14:sldId id="303"/>
            <p14:sldId id="306"/>
            <p14:sldId id="301"/>
            <p14:sldId id="300"/>
            <p14:sldId id="32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800" userDrawn="1">
          <p15:clr>
            <a:srgbClr val="A4A3A4"/>
          </p15:clr>
        </p15:guide>
        <p15:guide id="2" pos="320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52524"/>
    <a:srgbClr val="333F50"/>
    <a:srgbClr val="000000"/>
    <a:srgbClr val="002060"/>
    <a:srgbClr val="C00000"/>
    <a:srgbClr val="EBE3D5"/>
    <a:srgbClr val="F2EDE4"/>
    <a:srgbClr val="4472C4"/>
    <a:srgbClr val="164F94"/>
    <a:srgbClr val="5959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5457467-2E63-4E24-A5DE-1BD39002FB44}" v="386" dt="2020-10-26T12:14:11.61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40" autoAdjust="0"/>
    <p:restoredTop sz="93767" autoAdjust="0"/>
  </p:normalViewPr>
  <p:slideViewPr>
    <p:cSldViewPr snapToGrid="0" showGuides="1">
      <p:cViewPr varScale="1">
        <p:scale>
          <a:sx n="120" d="100"/>
          <a:sy n="120" d="100"/>
        </p:scale>
        <p:origin x="600" y="96"/>
      </p:cViewPr>
      <p:guideLst>
        <p:guide orient="horz" pos="1800"/>
        <p:guide pos="32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m Taek Gwan" userId="0dba8726cb21ed8f" providerId="LiveId" clId="{55457467-2E63-4E24-A5DE-1BD39002FB44}"/>
    <pc:docChg chg="undo redo custSel addSld delSld modSld">
      <pc:chgData name="Kim Taek Gwan" userId="0dba8726cb21ed8f" providerId="LiveId" clId="{55457467-2E63-4E24-A5DE-1BD39002FB44}" dt="2020-10-26T12:16:27.956" v="2224" actId="20577"/>
      <pc:docMkLst>
        <pc:docMk/>
      </pc:docMkLst>
      <pc:sldChg chg="del modTransition">
        <pc:chgData name="Kim Taek Gwan" userId="0dba8726cb21ed8f" providerId="LiveId" clId="{55457467-2E63-4E24-A5DE-1BD39002FB44}" dt="2020-10-26T10:12:55.403" v="713" actId="47"/>
        <pc:sldMkLst>
          <pc:docMk/>
          <pc:sldMk cId="565896237" sldId="258"/>
        </pc:sldMkLst>
      </pc:sldChg>
      <pc:sldChg chg="del modTransition">
        <pc:chgData name="Kim Taek Gwan" userId="0dba8726cb21ed8f" providerId="LiveId" clId="{55457467-2E63-4E24-A5DE-1BD39002FB44}" dt="2020-10-26T10:12:55.403" v="713" actId="47"/>
        <pc:sldMkLst>
          <pc:docMk/>
          <pc:sldMk cId="1868641032" sldId="259"/>
        </pc:sldMkLst>
      </pc:sldChg>
      <pc:sldChg chg="del modTransition">
        <pc:chgData name="Kim Taek Gwan" userId="0dba8726cb21ed8f" providerId="LiveId" clId="{55457467-2E63-4E24-A5DE-1BD39002FB44}" dt="2020-10-26T10:12:55.403" v="713" actId="47"/>
        <pc:sldMkLst>
          <pc:docMk/>
          <pc:sldMk cId="1432741891" sldId="261"/>
        </pc:sldMkLst>
      </pc:sldChg>
      <pc:sldChg chg="del modTransition">
        <pc:chgData name="Kim Taek Gwan" userId="0dba8726cb21ed8f" providerId="LiveId" clId="{55457467-2E63-4E24-A5DE-1BD39002FB44}" dt="2020-10-26T10:12:55.403" v="713" actId="47"/>
        <pc:sldMkLst>
          <pc:docMk/>
          <pc:sldMk cId="1262683761" sldId="262"/>
        </pc:sldMkLst>
      </pc:sldChg>
      <pc:sldChg chg="del modTransition">
        <pc:chgData name="Kim Taek Gwan" userId="0dba8726cb21ed8f" providerId="LiveId" clId="{55457467-2E63-4E24-A5DE-1BD39002FB44}" dt="2020-10-26T10:12:55.403" v="713" actId="47"/>
        <pc:sldMkLst>
          <pc:docMk/>
          <pc:sldMk cId="2515860707" sldId="265"/>
        </pc:sldMkLst>
      </pc:sldChg>
      <pc:sldChg chg="del modTransition">
        <pc:chgData name="Kim Taek Gwan" userId="0dba8726cb21ed8f" providerId="LiveId" clId="{55457467-2E63-4E24-A5DE-1BD39002FB44}" dt="2020-10-26T10:12:55.403" v="713" actId="47"/>
        <pc:sldMkLst>
          <pc:docMk/>
          <pc:sldMk cId="364455564" sldId="266"/>
        </pc:sldMkLst>
      </pc:sldChg>
      <pc:sldChg chg="modSp mod modTransition">
        <pc:chgData name="Kim Taek Gwan" userId="0dba8726cb21ed8f" providerId="LiveId" clId="{55457467-2E63-4E24-A5DE-1BD39002FB44}" dt="2020-10-26T12:16:27.956" v="2224" actId="20577"/>
        <pc:sldMkLst>
          <pc:docMk/>
          <pc:sldMk cId="3907182217" sldId="267"/>
        </pc:sldMkLst>
        <pc:spChg chg="mod">
          <ac:chgData name="Kim Taek Gwan" userId="0dba8726cb21ed8f" providerId="LiveId" clId="{55457467-2E63-4E24-A5DE-1BD39002FB44}" dt="2020-10-26T12:12:42.644" v="2164" actId="20577"/>
          <ac:spMkLst>
            <pc:docMk/>
            <pc:sldMk cId="3907182217" sldId="267"/>
            <ac:spMk id="4" creationId="{D6480D7B-8D9D-4B7E-9CDC-55877BD4A5AD}"/>
          </ac:spMkLst>
        </pc:spChg>
        <pc:spChg chg="mod">
          <ac:chgData name="Kim Taek Gwan" userId="0dba8726cb21ed8f" providerId="LiveId" clId="{55457467-2E63-4E24-A5DE-1BD39002FB44}" dt="2020-10-26T12:12:38.577" v="2163" actId="1076"/>
          <ac:spMkLst>
            <pc:docMk/>
            <pc:sldMk cId="3907182217" sldId="267"/>
            <ac:spMk id="6" creationId="{0A669CA9-255B-4865-8491-5F715EB6F23E}"/>
          </ac:spMkLst>
        </pc:spChg>
        <pc:spChg chg="mod">
          <ac:chgData name="Kim Taek Gwan" userId="0dba8726cb21ed8f" providerId="LiveId" clId="{55457467-2E63-4E24-A5DE-1BD39002FB44}" dt="2020-10-26T12:16:27.956" v="2224" actId="20577"/>
          <ac:spMkLst>
            <pc:docMk/>
            <pc:sldMk cId="3907182217" sldId="267"/>
            <ac:spMk id="8" creationId="{B66A6A3B-E4CB-44FE-A756-A7290C316AB1}"/>
          </ac:spMkLst>
        </pc:spChg>
        <pc:cxnChg chg="mod">
          <ac:chgData name="Kim Taek Gwan" userId="0dba8726cb21ed8f" providerId="LiveId" clId="{55457467-2E63-4E24-A5DE-1BD39002FB44}" dt="2020-10-26T09:28:40.080" v="55" actId="208"/>
          <ac:cxnSpMkLst>
            <pc:docMk/>
            <pc:sldMk cId="3907182217" sldId="267"/>
            <ac:cxnSpMk id="9" creationId="{49F4EAA8-D14A-4E15-B45E-EC25A47CBC3D}"/>
          </ac:cxnSpMkLst>
        </pc:cxnChg>
        <pc:cxnChg chg="mod">
          <ac:chgData name="Kim Taek Gwan" userId="0dba8726cb21ed8f" providerId="LiveId" clId="{55457467-2E63-4E24-A5DE-1BD39002FB44}" dt="2020-10-26T09:28:40.080" v="55" actId="208"/>
          <ac:cxnSpMkLst>
            <pc:docMk/>
            <pc:sldMk cId="3907182217" sldId="267"/>
            <ac:cxnSpMk id="12" creationId="{9ED6C5BA-9F71-44C5-9AF3-6A30C5D48E9B}"/>
          </ac:cxnSpMkLst>
        </pc:cxnChg>
      </pc:sldChg>
      <pc:sldChg chg="addSp delSp modSp mod modTransition">
        <pc:chgData name="Kim Taek Gwan" userId="0dba8726cb21ed8f" providerId="LiveId" clId="{55457467-2E63-4E24-A5DE-1BD39002FB44}" dt="2020-10-26T12:12:58.638" v="2172" actId="14100"/>
        <pc:sldMkLst>
          <pc:docMk/>
          <pc:sldMk cId="1939389690" sldId="270"/>
        </pc:sldMkLst>
        <pc:spChg chg="del">
          <ac:chgData name="Kim Taek Gwan" userId="0dba8726cb21ed8f" providerId="LiveId" clId="{55457467-2E63-4E24-A5DE-1BD39002FB44}" dt="2020-10-26T09:32:02.637" v="130" actId="478"/>
          <ac:spMkLst>
            <pc:docMk/>
            <pc:sldMk cId="1939389690" sldId="270"/>
            <ac:spMk id="2" creationId="{4CC38099-3B00-4344-92D2-F3A44D028FAF}"/>
          </ac:spMkLst>
        </pc:spChg>
        <pc:spChg chg="add mod">
          <ac:chgData name="Kim Taek Gwan" userId="0dba8726cb21ed8f" providerId="LiveId" clId="{55457467-2E63-4E24-A5DE-1BD39002FB44}" dt="2020-10-26T09:40:12.763" v="269" actId="207"/>
          <ac:spMkLst>
            <pc:docMk/>
            <pc:sldMk cId="1939389690" sldId="270"/>
            <ac:spMk id="3" creationId="{EDC97A55-0191-486F-8E7E-839898412076}"/>
          </ac:spMkLst>
        </pc:spChg>
        <pc:spChg chg="mod">
          <ac:chgData name="Kim Taek Gwan" userId="0dba8726cb21ed8f" providerId="LiveId" clId="{55457467-2E63-4E24-A5DE-1BD39002FB44}" dt="2020-10-26T12:02:49.167" v="1922" actId="20577"/>
          <ac:spMkLst>
            <pc:docMk/>
            <pc:sldMk cId="1939389690" sldId="270"/>
            <ac:spMk id="4" creationId="{D6480D7B-8D9D-4B7E-9CDC-55877BD4A5AD}"/>
          </ac:spMkLst>
        </pc:spChg>
        <pc:spChg chg="add del mod">
          <ac:chgData name="Kim Taek Gwan" userId="0dba8726cb21ed8f" providerId="LiveId" clId="{55457467-2E63-4E24-A5DE-1BD39002FB44}" dt="2020-10-26T09:46:25.683" v="381" actId="20577"/>
          <ac:spMkLst>
            <pc:docMk/>
            <pc:sldMk cId="1939389690" sldId="270"/>
            <ac:spMk id="5" creationId="{E7411965-2C38-48E4-848D-11E9BDB34E79}"/>
          </ac:spMkLst>
        </pc:spChg>
        <pc:spChg chg="mod">
          <ac:chgData name="Kim Taek Gwan" userId="0dba8726cb21ed8f" providerId="LiveId" clId="{55457467-2E63-4E24-A5DE-1BD39002FB44}" dt="2020-10-26T12:12:52.539" v="2171" actId="20577"/>
          <ac:spMkLst>
            <pc:docMk/>
            <pc:sldMk cId="1939389690" sldId="270"/>
            <ac:spMk id="6" creationId="{25953DA4-6A64-4FC5-B885-631BFBAFA2AB}"/>
          </ac:spMkLst>
        </pc:spChg>
        <pc:spChg chg="mod">
          <ac:chgData name="Kim Taek Gwan" userId="0dba8726cb21ed8f" providerId="LiveId" clId="{55457467-2E63-4E24-A5DE-1BD39002FB44}" dt="2020-10-26T09:56:07.682" v="594" actId="20577"/>
          <ac:spMkLst>
            <pc:docMk/>
            <pc:sldMk cId="1939389690" sldId="270"/>
            <ac:spMk id="7" creationId="{D3F28A7A-DC61-4D65-9D99-7AD21985618C}"/>
          </ac:spMkLst>
        </pc:spChg>
        <pc:spChg chg="add mod ord">
          <ac:chgData name="Kim Taek Gwan" userId="0dba8726cb21ed8f" providerId="LiveId" clId="{55457467-2E63-4E24-A5DE-1BD39002FB44}" dt="2020-10-26T09:39:33.843" v="260" actId="1076"/>
          <ac:spMkLst>
            <pc:docMk/>
            <pc:sldMk cId="1939389690" sldId="270"/>
            <ac:spMk id="9" creationId="{19BA79B7-CD18-4F34-AA69-9B116EC9BB34}"/>
          </ac:spMkLst>
        </pc:spChg>
        <pc:spChg chg="add mod">
          <ac:chgData name="Kim Taek Gwan" userId="0dba8726cb21ed8f" providerId="LiveId" clId="{55457467-2E63-4E24-A5DE-1BD39002FB44}" dt="2020-10-26T09:47:46.996" v="414" actId="20577"/>
          <ac:spMkLst>
            <pc:docMk/>
            <pc:sldMk cId="1939389690" sldId="270"/>
            <ac:spMk id="11" creationId="{55AB6028-800B-48F7-94CD-E3EFE6554829}"/>
          </ac:spMkLst>
        </pc:spChg>
        <pc:spChg chg="add mod">
          <ac:chgData name="Kim Taek Gwan" userId="0dba8726cb21ed8f" providerId="LiveId" clId="{55457467-2E63-4E24-A5DE-1BD39002FB44}" dt="2020-10-26T09:42:46.626" v="320" actId="404"/>
          <ac:spMkLst>
            <pc:docMk/>
            <pc:sldMk cId="1939389690" sldId="270"/>
            <ac:spMk id="12" creationId="{139DCBDD-C017-4363-B86E-7E36F5445E42}"/>
          </ac:spMkLst>
        </pc:spChg>
        <pc:spChg chg="add mod">
          <ac:chgData name="Kim Taek Gwan" userId="0dba8726cb21ed8f" providerId="LiveId" clId="{55457467-2E63-4E24-A5DE-1BD39002FB44}" dt="2020-10-26T09:42:05.827" v="276" actId="571"/>
          <ac:spMkLst>
            <pc:docMk/>
            <pc:sldMk cId="1939389690" sldId="270"/>
            <ac:spMk id="13" creationId="{684F16B3-1051-4643-829B-D3048041098C}"/>
          </ac:spMkLst>
        </pc:spChg>
        <pc:spChg chg="add del">
          <ac:chgData name="Kim Taek Gwan" userId="0dba8726cb21ed8f" providerId="LiveId" clId="{55457467-2E63-4E24-A5DE-1BD39002FB44}" dt="2020-10-26T09:54:51.083" v="568" actId="22"/>
          <ac:spMkLst>
            <pc:docMk/>
            <pc:sldMk cId="1939389690" sldId="270"/>
            <ac:spMk id="15" creationId="{CCCF8DD1-3D14-4A4F-B345-1FE172D049A8}"/>
          </ac:spMkLst>
        </pc:spChg>
        <pc:spChg chg="add del mod">
          <ac:chgData name="Kim Taek Gwan" userId="0dba8726cb21ed8f" providerId="LiveId" clId="{55457467-2E63-4E24-A5DE-1BD39002FB44}" dt="2020-10-26T09:52:55.858" v="554"/>
          <ac:spMkLst>
            <pc:docMk/>
            <pc:sldMk cId="1939389690" sldId="270"/>
            <ac:spMk id="16" creationId="{627B688F-DB12-4A65-B6A7-40012F7657A9}"/>
          </ac:spMkLst>
        </pc:spChg>
        <pc:spChg chg="add del mod">
          <ac:chgData name="Kim Taek Gwan" userId="0dba8726cb21ed8f" providerId="LiveId" clId="{55457467-2E63-4E24-A5DE-1BD39002FB44}" dt="2020-10-26T09:52:55.858" v="554"/>
          <ac:spMkLst>
            <pc:docMk/>
            <pc:sldMk cId="1939389690" sldId="270"/>
            <ac:spMk id="17" creationId="{B8C3E20B-B88D-4EFA-B62D-F468CB7CA217}"/>
          </ac:spMkLst>
        </pc:spChg>
        <pc:spChg chg="add del mod">
          <ac:chgData name="Kim Taek Gwan" userId="0dba8726cb21ed8f" providerId="LiveId" clId="{55457467-2E63-4E24-A5DE-1BD39002FB44}" dt="2020-10-26T09:52:55.858" v="554"/>
          <ac:spMkLst>
            <pc:docMk/>
            <pc:sldMk cId="1939389690" sldId="270"/>
            <ac:spMk id="18" creationId="{250F2051-406A-4AEC-ACC8-24C38A7512A5}"/>
          </ac:spMkLst>
        </pc:spChg>
        <pc:spChg chg="add del mod">
          <ac:chgData name="Kim Taek Gwan" userId="0dba8726cb21ed8f" providerId="LiveId" clId="{55457467-2E63-4E24-A5DE-1BD39002FB44}" dt="2020-10-26T09:52:55.858" v="554"/>
          <ac:spMkLst>
            <pc:docMk/>
            <pc:sldMk cId="1939389690" sldId="270"/>
            <ac:spMk id="19" creationId="{93DF6820-AB3D-46C6-A3CE-78729A5A4BFF}"/>
          </ac:spMkLst>
        </pc:spChg>
        <pc:spChg chg="add del mod">
          <ac:chgData name="Kim Taek Gwan" userId="0dba8726cb21ed8f" providerId="LiveId" clId="{55457467-2E63-4E24-A5DE-1BD39002FB44}" dt="2020-10-26T09:52:55.858" v="554"/>
          <ac:spMkLst>
            <pc:docMk/>
            <pc:sldMk cId="1939389690" sldId="270"/>
            <ac:spMk id="21" creationId="{C53DF0BF-F3EA-452E-B150-ACA61910FB88}"/>
          </ac:spMkLst>
        </pc:spChg>
        <pc:spChg chg="mod">
          <ac:chgData name="Kim Taek Gwan" userId="0dba8726cb21ed8f" providerId="LiveId" clId="{55457467-2E63-4E24-A5DE-1BD39002FB44}" dt="2020-10-26T09:52:46.387" v="553"/>
          <ac:spMkLst>
            <pc:docMk/>
            <pc:sldMk cId="1939389690" sldId="270"/>
            <ac:spMk id="23" creationId="{8C0CD25D-038F-4DED-82AB-A5C54AAA6596}"/>
          </ac:spMkLst>
        </pc:spChg>
        <pc:spChg chg="mod">
          <ac:chgData name="Kim Taek Gwan" userId="0dba8726cb21ed8f" providerId="LiveId" clId="{55457467-2E63-4E24-A5DE-1BD39002FB44}" dt="2020-10-26T09:52:46.387" v="553"/>
          <ac:spMkLst>
            <pc:docMk/>
            <pc:sldMk cId="1939389690" sldId="270"/>
            <ac:spMk id="24" creationId="{E59BDDA8-219D-482A-B0B5-3C125EA934A5}"/>
          </ac:spMkLst>
        </pc:spChg>
        <pc:spChg chg="add del mod">
          <ac:chgData name="Kim Taek Gwan" userId="0dba8726cb21ed8f" providerId="LiveId" clId="{55457467-2E63-4E24-A5DE-1BD39002FB44}" dt="2020-10-26T09:52:55.858" v="554"/>
          <ac:spMkLst>
            <pc:docMk/>
            <pc:sldMk cId="1939389690" sldId="270"/>
            <ac:spMk id="25" creationId="{014973A4-C0C7-4E07-964B-9D789C5186E3}"/>
          </ac:spMkLst>
        </pc:spChg>
        <pc:spChg chg="mod">
          <ac:chgData name="Kim Taek Gwan" userId="0dba8726cb21ed8f" providerId="LiveId" clId="{55457467-2E63-4E24-A5DE-1BD39002FB44}" dt="2020-10-26T09:53:52.045" v="565"/>
          <ac:spMkLst>
            <pc:docMk/>
            <pc:sldMk cId="1939389690" sldId="270"/>
            <ac:spMk id="28" creationId="{F3063781-AC05-4D02-8ADB-11EFBDC7D376}"/>
          </ac:spMkLst>
        </pc:spChg>
        <pc:spChg chg="mod">
          <ac:chgData name="Kim Taek Gwan" userId="0dba8726cb21ed8f" providerId="LiveId" clId="{55457467-2E63-4E24-A5DE-1BD39002FB44}" dt="2020-10-26T09:53:52.045" v="565"/>
          <ac:spMkLst>
            <pc:docMk/>
            <pc:sldMk cId="1939389690" sldId="270"/>
            <ac:spMk id="29" creationId="{BB6ECB59-C341-4C1B-94CB-B5C6EDCF66D6}"/>
          </ac:spMkLst>
        </pc:spChg>
        <pc:grpChg chg="add mod">
          <ac:chgData name="Kim Taek Gwan" userId="0dba8726cb21ed8f" providerId="LiveId" clId="{55457467-2E63-4E24-A5DE-1BD39002FB44}" dt="2020-10-26T11:18:24.920" v="1377" actId="12789"/>
          <ac:grpSpMkLst>
            <pc:docMk/>
            <pc:sldMk cId="1939389690" sldId="270"/>
            <ac:grpSpMk id="5" creationId="{44E61DDD-D4F6-46B1-B7C7-F85336ED8CF4}"/>
          </ac:grpSpMkLst>
        </pc:grpChg>
        <pc:grpChg chg="add del mod">
          <ac:chgData name="Kim Taek Gwan" userId="0dba8726cb21ed8f" providerId="LiveId" clId="{55457467-2E63-4E24-A5DE-1BD39002FB44}" dt="2020-10-26T09:53:44.520" v="561" actId="21"/>
          <ac:grpSpMkLst>
            <pc:docMk/>
            <pc:sldMk cId="1939389690" sldId="270"/>
            <ac:grpSpMk id="10" creationId="{6838AD29-5672-4697-AEB3-52E636215080}"/>
          </ac:grpSpMkLst>
        </pc:grpChg>
        <pc:grpChg chg="add del mod">
          <ac:chgData name="Kim Taek Gwan" userId="0dba8726cb21ed8f" providerId="LiveId" clId="{55457467-2E63-4E24-A5DE-1BD39002FB44}" dt="2020-10-26T09:52:55.858" v="554"/>
          <ac:grpSpMkLst>
            <pc:docMk/>
            <pc:sldMk cId="1939389690" sldId="270"/>
            <ac:grpSpMk id="22" creationId="{FCA4ADAC-0910-4DC9-B7AF-66BE69824B32}"/>
          </ac:grpSpMkLst>
        </pc:grpChg>
        <pc:grpChg chg="add mod ord">
          <ac:chgData name="Kim Taek Gwan" userId="0dba8726cb21ed8f" providerId="LiveId" clId="{55457467-2E63-4E24-A5DE-1BD39002FB44}" dt="2020-10-26T11:18:24.920" v="1377" actId="12789"/>
          <ac:grpSpMkLst>
            <pc:docMk/>
            <pc:sldMk cId="1939389690" sldId="270"/>
            <ac:grpSpMk id="27" creationId="{EB305810-500F-4E7A-892B-7AE90A74B0CF}"/>
          </ac:grpSpMkLst>
        </pc:grpChg>
        <pc:picChg chg="add mod ord">
          <ac:chgData name="Kim Taek Gwan" userId="0dba8726cb21ed8f" providerId="LiveId" clId="{55457467-2E63-4E24-A5DE-1BD39002FB44}" dt="2020-10-26T11:18:58.124" v="1388" actId="1076"/>
          <ac:picMkLst>
            <pc:docMk/>
            <pc:sldMk cId="1939389690" sldId="270"/>
            <ac:picMk id="2" creationId="{7E3394DE-99A1-469E-8383-482E6FA8E7F4}"/>
          </ac:picMkLst>
        </pc:picChg>
        <pc:picChg chg="add mod">
          <ac:chgData name="Kim Taek Gwan" userId="0dba8726cb21ed8f" providerId="LiveId" clId="{55457467-2E63-4E24-A5DE-1BD39002FB44}" dt="2020-10-26T11:18:22.076" v="1376" actId="1076"/>
          <ac:picMkLst>
            <pc:docMk/>
            <pc:sldMk cId="1939389690" sldId="270"/>
            <ac:picMk id="15" creationId="{D0FA94F2-5DE8-4D82-9556-58C3023970B0}"/>
          </ac:picMkLst>
        </pc:picChg>
        <pc:picChg chg="add del mod">
          <ac:chgData name="Kim Taek Gwan" userId="0dba8726cb21ed8f" providerId="LiveId" clId="{55457467-2E63-4E24-A5DE-1BD39002FB44}" dt="2020-10-26T09:52:55.858" v="554"/>
          <ac:picMkLst>
            <pc:docMk/>
            <pc:sldMk cId="1939389690" sldId="270"/>
            <ac:picMk id="26" creationId="{A728C446-CCF5-4F16-B61B-46AA96A14FBF}"/>
          </ac:picMkLst>
        </pc:picChg>
        <pc:picChg chg="add mod">
          <ac:chgData name="Kim Taek Gwan" userId="0dba8726cb21ed8f" providerId="LiveId" clId="{55457467-2E63-4E24-A5DE-1BD39002FB44}" dt="2020-10-26T09:43:03.004" v="321"/>
          <ac:picMkLst>
            <pc:docMk/>
            <pc:sldMk cId="1939389690" sldId="270"/>
            <ac:picMk id="1026" creationId="{62E7CE37-2396-47AC-84A0-A9F619DA56B4}"/>
          </ac:picMkLst>
        </pc:picChg>
        <pc:cxnChg chg="mod">
          <ac:chgData name="Kim Taek Gwan" userId="0dba8726cb21ed8f" providerId="LiveId" clId="{55457467-2E63-4E24-A5DE-1BD39002FB44}" dt="2020-10-26T12:12:58.638" v="2172" actId="14100"/>
          <ac:cxnSpMkLst>
            <pc:docMk/>
            <pc:sldMk cId="1939389690" sldId="270"/>
            <ac:cxnSpMk id="8" creationId="{132566C1-5FF1-40D7-BB75-585405E1336F}"/>
          </ac:cxnSpMkLst>
        </pc:cxnChg>
        <pc:cxnChg chg="add del mod">
          <ac:chgData name="Kim Taek Gwan" userId="0dba8726cb21ed8f" providerId="LiveId" clId="{55457467-2E63-4E24-A5DE-1BD39002FB44}" dt="2020-10-26T09:52:55.858" v="554"/>
          <ac:cxnSpMkLst>
            <pc:docMk/>
            <pc:sldMk cId="1939389690" sldId="270"/>
            <ac:cxnSpMk id="20" creationId="{2D57187B-C437-423B-A9CB-359FB1CECD27}"/>
          </ac:cxnSpMkLst>
        </pc:cxnChg>
      </pc:sldChg>
      <pc:sldChg chg="del modTransition">
        <pc:chgData name="Kim Taek Gwan" userId="0dba8726cb21ed8f" providerId="LiveId" clId="{55457467-2E63-4E24-A5DE-1BD39002FB44}" dt="2020-10-26T10:12:55.403" v="713" actId="47"/>
        <pc:sldMkLst>
          <pc:docMk/>
          <pc:sldMk cId="1828554107" sldId="271"/>
        </pc:sldMkLst>
      </pc:sldChg>
      <pc:sldChg chg="addSp delSp modSp add mod">
        <pc:chgData name="Kim Taek Gwan" userId="0dba8726cb21ed8f" providerId="LiveId" clId="{55457467-2E63-4E24-A5DE-1BD39002FB44}" dt="2020-10-26T09:30:23.145" v="95" actId="12789"/>
        <pc:sldMkLst>
          <pc:docMk/>
          <pc:sldMk cId="703784689" sldId="272"/>
        </pc:sldMkLst>
        <pc:spChg chg="add mod">
          <ac:chgData name="Kim Taek Gwan" userId="0dba8726cb21ed8f" providerId="LiveId" clId="{55457467-2E63-4E24-A5DE-1BD39002FB44}" dt="2020-10-26T09:30:21.029" v="92" actId="164"/>
          <ac:spMkLst>
            <pc:docMk/>
            <pc:sldMk cId="703784689" sldId="272"/>
            <ac:spMk id="3" creationId="{DA427153-0100-4BC5-8C49-953DD9B18F45}"/>
          </ac:spMkLst>
        </pc:spChg>
        <pc:spChg chg="add del mod ord">
          <ac:chgData name="Kim Taek Gwan" userId="0dba8726cb21ed8f" providerId="LiveId" clId="{55457467-2E63-4E24-A5DE-1BD39002FB44}" dt="2020-10-26T09:30:12.155" v="89"/>
          <ac:spMkLst>
            <pc:docMk/>
            <pc:sldMk cId="703784689" sldId="272"/>
            <ac:spMk id="7" creationId="{0C7B42A3-8281-4001-B43E-3DD9D14DD0BA}"/>
          </ac:spMkLst>
        </pc:spChg>
        <pc:spChg chg="add mod">
          <ac:chgData name="Kim Taek Gwan" userId="0dba8726cb21ed8f" providerId="LiveId" clId="{55457467-2E63-4E24-A5DE-1BD39002FB44}" dt="2020-10-26T09:30:21.029" v="92" actId="164"/>
          <ac:spMkLst>
            <pc:docMk/>
            <pc:sldMk cId="703784689" sldId="272"/>
            <ac:spMk id="10" creationId="{6A97F295-3BD3-48DD-ACC2-97166CC649BB}"/>
          </ac:spMkLst>
        </pc:spChg>
        <pc:spChg chg="add mod">
          <ac:chgData name="Kim Taek Gwan" userId="0dba8726cb21ed8f" providerId="LiveId" clId="{55457467-2E63-4E24-A5DE-1BD39002FB44}" dt="2020-10-26T09:27:43.251" v="49" actId="571"/>
          <ac:spMkLst>
            <pc:docMk/>
            <pc:sldMk cId="703784689" sldId="272"/>
            <ac:spMk id="13" creationId="{23DDBF56-B1EA-40DA-8E1C-BA25E6599E96}"/>
          </ac:spMkLst>
        </pc:spChg>
        <pc:spChg chg="add del mod ord">
          <ac:chgData name="Kim Taek Gwan" userId="0dba8726cb21ed8f" providerId="LiveId" clId="{55457467-2E63-4E24-A5DE-1BD39002FB44}" dt="2020-10-26T09:30:12.155" v="89"/>
          <ac:spMkLst>
            <pc:docMk/>
            <pc:sldMk cId="703784689" sldId="272"/>
            <ac:spMk id="14" creationId="{E2426C3E-94A5-4D96-857F-6D3ADB71D87C}"/>
          </ac:spMkLst>
        </pc:spChg>
        <pc:spChg chg="add del mod">
          <ac:chgData name="Kim Taek Gwan" userId="0dba8726cb21ed8f" providerId="LiveId" clId="{55457467-2E63-4E24-A5DE-1BD39002FB44}" dt="2020-10-26T09:29:01.576" v="60" actId="478"/>
          <ac:spMkLst>
            <pc:docMk/>
            <pc:sldMk cId="703784689" sldId="272"/>
            <ac:spMk id="15" creationId="{EEC899E2-853F-4146-BEAF-CFEDC824251B}"/>
          </ac:spMkLst>
        </pc:spChg>
        <pc:spChg chg="mod">
          <ac:chgData name="Kim Taek Gwan" userId="0dba8726cb21ed8f" providerId="LiveId" clId="{55457467-2E63-4E24-A5DE-1BD39002FB44}" dt="2020-10-26T09:29:38.641" v="83"/>
          <ac:spMkLst>
            <pc:docMk/>
            <pc:sldMk cId="703784689" sldId="272"/>
            <ac:spMk id="16" creationId="{6A0B29C7-EF4B-47E1-90D2-00D5022AECEA}"/>
          </ac:spMkLst>
        </pc:spChg>
        <pc:spChg chg="mod">
          <ac:chgData name="Kim Taek Gwan" userId="0dba8726cb21ed8f" providerId="LiveId" clId="{55457467-2E63-4E24-A5DE-1BD39002FB44}" dt="2020-10-26T09:30:21.029" v="92" actId="164"/>
          <ac:spMkLst>
            <pc:docMk/>
            <pc:sldMk cId="703784689" sldId="272"/>
            <ac:spMk id="17" creationId="{3135BD3F-6416-4184-8696-7477CADF794A}"/>
          </ac:spMkLst>
        </pc:spChg>
        <pc:grpChg chg="del">
          <ac:chgData name="Kim Taek Gwan" userId="0dba8726cb21ed8f" providerId="LiveId" clId="{55457467-2E63-4E24-A5DE-1BD39002FB44}" dt="2020-10-26T09:25:45.994" v="3" actId="478"/>
          <ac:grpSpMkLst>
            <pc:docMk/>
            <pc:sldMk cId="703784689" sldId="272"/>
            <ac:grpSpMk id="11" creationId="{DD1BBB08-AC79-4344-9DE6-155980BDCD83}"/>
          </ac:grpSpMkLst>
        </pc:grpChg>
        <pc:grpChg chg="add mod">
          <ac:chgData name="Kim Taek Gwan" userId="0dba8726cb21ed8f" providerId="LiveId" clId="{55457467-2E63-4E24-A5DE-1BD39002FB44}" dt="2020-10-26T09:30:23.145" v="95" actId="12789"/>
          <ac:grpSpMkLst>
            <pc:docMk/>
            <pc:sldMk cId="703784689" sldId="272"/>
            <ac:grpSpMk id="18" creationId="{85955A3A-E570-4E00-B246-F192658134F9}"/>
          </ac:grpSpMkLst>
        </pc:grpChg>
        <pc:cxnChg chg="del">
          <ac:chgData name="Kim Taek Gwan" userId="0dba8726cb21ed8f" providerId="LiveId" clId="{55457467-2E63-4E24-A5DE-1BD39002FB44}" dt="2020-10-26T09:25:43.252" v="2" actId="478"/>
          <ac:cxnSpMkLst>
            <pc:docMk/>
            <pc:sldMk cId="703784689" sldId="272"/>
            <ac:cxnSpMk id="9" creationId="{49F4EAA8-D14A-4E15-B45E-EC25A47CBC3D}"/>
          </ac:cxnSpMkLst>
        </pc:cxnChg>
        <pc:cxnChg chg="del">
          <ac:chgData name="Kim Taek Gwan" userId="0dba8726cb21ed8f" providerId="LiveId" clId="{55457467-2E63-4E24-A5DE-1BD39002FB44}" dt="2020-10-26T09:25:43.252" v="2" actId="478"/>
          <ac:cxnSpMkLst>
            <pc:docMk/>
            <pc:sldMk cId="703784689" sldId="272"/>
            <ac:cxnSpMk id="12" creationId="{9ED6C5BA-9F71-44C5-9AF3-6A30C5D48E9B}"/>
          </ac:cxnSpMkLst>
        </pc:cxnChg>
      </pc:sldChg>
      <pc:sldChg chg="addSp delSp modSp add del mod">
        <pc:chgData name="Kim Taek Gwan" userId="0dba8726cb21ed8f" providerId="LiveId" clId="{55457467-2E63-4E24-A5DE-1BD39002FB44}" dt="2020-10-26T09:54:55.035" v="569" actId="47"/>
        <pc:sldMkLst>
          <pc:docMk/>
          <pc:sldMk cId="1029979421" sldId="273"/>
        </pc:sldMkLst>
        <pc:spChg chg="mod">
          <ac:chgData name="Kim Taek Gwan" userId="0dba8726cb21ed8f" providerId="LiveId" clId="{55457467-2E63-4E24-A5DE-1BD39002FB44}" dt="2020-10-26T09:52:22.336" v="552" actId="1076"/>
          <ac:spMkLst>
            <pc:docMk/>
            <pc:sldMk cId="1029979421" sldId="273"/>
            <ac:spMk id="5" creationId="{E7411965-2C38-48E4-848D-11E9BDB34E79}"/>
          </ac:spMkLst>
        </pc:spChg>
        <pc:spChg chg="mod">
          <ac:chgData name="Kim Taek Gwan" userId="0dba8726cb21ed8f" providerId="LiveId" clId="{55457467-2E63-4E24-A5DE-1BD39002FB44}" dt="2020-10-26T09:52:18.743" v="551" actId="1076"/>
          <ac:spMkLst>
            <pc:docMk/>
            <pc:sldMk cId="1029979421" sldId="273"/>
            <ac:spMk id="9" creationId="{19BA79B7-CD18-4F34-AA69-9B116EC9BB34}"/>
          </ac:spMkLst>
        </pc:spChg>
        <pc:spChg chg="mod">
          <ac:chgData name="Kim Taek Gwan" userId="0dba8726cb21ed8f" providerId="LiveId" clId="{55457467-2E63-4E24-A5DE-1BD39002FB44}" dt="2020-10-26T09:52:22.336" v="552" actId="1076"/>
          <ac:spMkLst>
            <pc:docMk/>
            <pc:sldMk cId="1029979421" sldId="273"/>
            <ac:spMk id="11" creationId="{55AB6028-800B-48F7-94CD-E3EFE6554829}"/>
          </ac:spMkLst>
        </pc:spChg>
        <pc:spChg chg="mod">
          <ac:chgData name="Kim Taek Gwan" userId="0dba8726cb21ed8f" providerId="LiveId" clId="{55457467-2E63-4E24-A5DE-1BD39002FB44}" dt="2020-10-26T09:52:22.336" v="552" actId="1076"/>
          <ac:spMkLst>
            <pc:docMk/>
            <pc:sldMk cId="1029979421" sldId="273"/>
            <ac:spMk id="12" creationId="{139DCBDD-C017-4363-B86E-7E36F5445E42}"/>
          </ac:spMkLst>
        </pc:spChg>
        <pc:spChg chg="add del">
          <ac:chgData name="Kim Taek Gwan" userId="0dba8726cb21ed8f" providerId="LiveId" clId="{55457467-2E63-4E24-A5DE-1BD39002FB44}" dt="2020-10-26T09:50:16.170" v="464" actId="22"/>
          <ac:spMkLst>
            <pc:docMk/>
            <pc:sldMk cId="1029979421" sldId="273"/>
            <ac:spMk id="15" creationId="{BDD7D751-62B8-40E2-A99E-20A48647E2DC}"/>
          </ac:spMkLst>
        </pc:spChg>
        <pc:spChg chg="add del mod">
          <ac:chgData name="Kim Taek Gwan" userId="0dba8726cb21ed8f" providerId="LiveId" clId="{55457467-2E63-4E24-A5DE-1BD39002FB44}" dt="2020-10-26T09:51:25.360" v="492"/>
          <ac:spMkLst>
            <pc:docMk/>
            <pc:sldMk cId="1029979421" sldId="273"/>
            <ac:spMk id="17" creationId="{BD57396F-0019-48F8-8B83-FE54FB13D324}"/>
          </ac:spMkLst>
        </pc:spChg>
        <pc:spChg chg="mod">
          <ac:chgData name="Kim Taek Gwan" userId="0dba8726cb21ed8f" providerId="LiveId" clId="{55457467-2E63-4E24-A5DE-1BD39002FB44}" dt="2020-10-26T09:53:45.431" v="562"/>
          <ac:spMkLst>
            <pc:docMk/>
            <pc:sldMk cId="1029979421" sldId="273"/>
            <ac:spMk id="21" creationId="{B40B666D-3217-4E77-884C-2330DF64C267}"/>
          </ac:spMkLst>
        </pc:spChg>
        <pc:spChg chg="mod">
          <ac:chgData name="Kim Taek Gwan" userId="0dba8726cb21ed8f" providerId="LiveId" clId="{55457467-2E63-4E24-A5DE-1BD39002FB44}" dt="2020-10-26T09:53:45.431" v="562"/>
          <ac:spMkLst>
            <pc:docMk/>
            <pc:sldMk cId="1029979421" sldId="273"/>
            <ac:spMk id="22" creationId="{ED59E566-707C-4360-9F8B-B649BD3D7012}"/>
          </ac:spMkLst>
        </pc:spChg>
        <pc:grpChg chg="mod">
          <ac:chgData name="Kim Taek Gwan" userId="0dba8726cb21ed8f" providerId="LiveId" clId="{55457467-2E63-4E24-A5DE-1BD39002FB44}" dt="2020-10-26T09:53:47.337" v="563" actId="12789"/>
          <ac:grpSpMkLst>
            <pc:docMk/>
            <pc:sldMk cId="1029979421" sldId="273"/>
            <ac:grpSpMk id="10" creationId="{6838AD29-5672-4697-AEB3-52E636215080}"/>
          </ac:grpSpMkLst>
        </pc:grpChg>
        <pc:grpChg chg="add del mod">
          <ac:chgData name="Kim Taek Gwan" userId="0dba8726cb21ed8f" providerId="LiveId" clId="{55457467-2E63-4E24-A5DE-1BD39002FB44}" dt="2020-10-26T09:53:51.118" v="564" actId="21"/>
          <ac:grpSpMkLst>
            <pc:docMk/>
            <pc:sldMk cId="1029979421" sldId="273"/>
            <ac:grpSpMk id="20" creationId="{37849443-060B-4D6D-87CB-DA6F06649E92}"/>
          </ac:grpSpMkLst>
        </pc:grpChg>
        <pc:picChg chg="add mod">
          <ac:chgData name="Kim Taek Gwan" userId="0dba8726cb21ed8f" providerId="LiveId" clId="{55457467-2E63-4E24-A5DE-1BD39002FB44}" dt="2020-10-26T09:53:36.054" v="560" actId="167"/>
          <ac:picMkLst>
            <pc:docMk/>
            <pc:sldMk cId="1029979421" sldId="273"/>
            <ac:picMk id="14" creationId="{24952EED-25E0-4693-B094-25D098E11DA7}"/>
          </ac:picMkLst>
        </pc:picChg>
        <pc:picChg chg="del">
          <ac:chgData name="Kim Taek Gwan" userId="0dba8726cb21ed8f" providerId="LiveId" clId="{55457467-2E63-4E24-A5DE-1BD39002FB44}" dt="2020-10-26T09:44:14.431" v="325" actId="478"/>
          <ac:picMkLst>
            <pc:docMk/>
            <pc:sldMk cId="1029979421" sldId="273"/>
            <ac:picMk id="1026" creationId="{62E7CE37-2396-47AC-84A0-A9F619DA56B4}"/>
          </ac:picMkLst>
        </pc:picChg>
        <pc:picChg chg="add mod">
          <ac:chgData name="Kim Taek Gwan" userId="0dba8726cb21ed8f" providerId="LiveId" clId="{55457467-2E63-4E24-A5DE-1BD39002FB44}" dt="2020-10-26T09:52:22.336" v="552" actId="1076"/>
          <ac:picMkLst>
            <pc:docMk/>
            <pc:sldMk cId="1029979421" sldId="273"/>
            <ac:picMk id="2050" creationId="{A8680B02-CE9A-47BA-98C0-3962F48D6157}"/>
          </ac:picMkLst>
        </pc:picChg>
      </pc:sldChg>
      <pc:sldChg chg="add del">
        <pc:chgData name="Kim Taek Gwan" userId="0dba8726cb21ed8f" providerId="LiveId" clId="{55457467-2E63-4E24-A5DE-1BD39002FB44}" dt="2020-10-26T09:44:05.266" v="323" actId="47"/>
        <pc:sldMkLst>
          <pc:docMk/>
          <pc:sldMk cId="3113065764" sldId="273"/>
        </pc:sldMkLst>
      </pc:sldChg>
      <pc:sldChg chg="addSp delSp modSp add mod">
        <pc:chgData name="Kim Taek Gwan" userId="0dba8726cb21ed8f" providerId="LiveId" clId="{55457467-2E63-4E24-A5DE-1BD39002FB44}" dt="2020-10-26T12:13:05.306" v="2174"/>
        <pc:sldMkLst>
          <pc:docMk/>
          <pc:sldMk cId="2388768742" sldId="274"/>
        </pc:sldMkLst>
        <pc:spChg chg="ord">
          <ac:chgData name="Kim Taek Gwan" userId="0dba8726cb21ed8f" providerId="LiveId" clId="{55457467-2E63-4E24-A5DE-1BD39002FB44}" dt="2020-10-26T12:03:04.515" v="1924" actId="166"/>
          <ac:spMkLst>
            <pc:docMk/>
            <pc:sldMk cId="2388768742" sldId="274"/>
            <ac:spMk id="3" creationId="{EDC97A55-0191-486F-8E7E-839898412076}"/>
          </ac:spMkLst>
        </pc:spChg>
        <pc:spChg chg="mod ord">
          <ac:chgData name="Kim Taek Gwan" userId="0dba8726cb21ed8f" providerId="LiveId" clId="{55457467-2E63-4E24-A5DE-1BD39002FB44}" dt="2020-10-26T12:03:10.129" v="1929" actId="20577"/>
          <ac:spMkLst>
            <pc:docMk/>
            <pc:sldMk cId="2388768742" sldId="274"/>
            <ac:spMk id="4" creationId="{D6480D7B-8D9D-4B7E-9CDC-55877BD4A5AD}"/>
          </ac:spMkLst>
        </pc:spChg>
        <pc:spChg chg="mod ord">
          <ac:chgData name="Kim Taek Gwan" userId="0dba8726cb21ed8f" providerId="LiveId" clId="{55457467-2E63-4E24-A5DE-1BD39002FB44}" dt="2020-10-26T11:18:47.793" v="1386" actId="166"/>
          <ac:spMkLst>
            <pc:docMk/>
            <pc:sldMk cId="2388768742" sldId="274"/>
            <ac:spMk id="5" creationId="{E7411965-2C38-48E4-848D-11E9BDB34E79}"/>
          </ac:spMkLst>
        </pc:spChg>
        <pc:spChg chg="del ord">
          <ac:chgData name="Kim Taek Gwan" userId="0dba8726cb21ed8f" providerId="LiveId" clId="{55457467-2E63-4E24-A5DE-1BD39002FB44}" dt="2020-10-26T12:13:04.832" v="2173" actId="478"/>
          <ac:spMkLst>
            <pc:docMk/>
            <pc:sldMk cId="2388768742" sldId="274"/>
            <ac:spMk id="6" creationId="{25953DA4-6A64-4FC5-B885-631BFBAFA2AB}"/>
          </ac:spMkLst>
        </pc:spChg>
        <pc:spChg chg="mod ord">
          <ac:chgData name="Kim Taek Gwan" userId="0dba8726cb21ed8f" providerId="LiveId" clId="{55457467-2E63-4E24-A5DE-1BD39002FB44}" dt="2020-10-26T12:03:04.515" v="1924" actId="166"/>
          <ac:spMkLst>
            <pc:docMk/>
            <pc:sldMk cId="2388768742" sldId="274"/>
            <ac:spMk id="7" creationId="{D3F28A7A-DC61-4D65-9D99-7AD21985618C}"/>
          </ac:spMkLst>
        </pc:spChg>
        <pc:spChg chg="mod">
          <ac:chgData name="Kim Taek Gwan" userId="0dba8726cb21ed8f" providerId="LiveId" clId="{55457467-2E63-4E24-A5DE-1BD39002FB44}" dt="2020-10-26T12:02:57.105" v="1923" actId="167"/>
          <ac:spMkLst>
            <pc:docMk/>
            <pc:sldMk cId="2388768742" sldId="274"/>
            <ac:spMk id="9" creationId="{19BA79B7-CD18-4F34-AA69-9B116EC9BB34}"/>
          </ac:spMkLst>
        </pc:spChg>
        <pc:spChg chg="mod">
          <ac:chgData name="Kim Taek Gwan" userId="0dba8726cb21ed8f" providerId="LiveId" clId="{55457467-2E63-4E24-A5DE-1BD39002FB44}" dt="2020-10-26T10:04:36.868" v="663" actId="1076"/>
          <ac:spMkLst>
            <pc:docMk/>
            <pc:sldMk cId="2388768742" sldId="274"/>
            <ac:spMk id="11" creationId="{55AB6028-800B-48F7-94CD-E3EFE6554829}"/>
          </ac:spMkLst>
        </pc:spChg>
        <pc:spChg chg="add mod">
          <ac:chgData name="Kim Taek Gwan" userId="0dba8726cb21ed8f" providerId="LiveId" clId="{55457467-2E63-4E24-A5DE-1BD39002FB44}" dt="2020-10-26T12:13:05.306" v="2174"/>
          <ac:spMkLst>
            <pc:docMk/>
            <pc:sldMk cId="2388768742" sldId="274"/>
            <ac:spMk id="18" creationId="{A7B9CDA7-A470-4D14-BA03-994EEAD1DBCD}"/>
          </ac:spMkLst>
        </pc:spChg>
        <pc:grpChg chg="mod ord">
          <ac:chgData name="Kim Taek Gwan" userId="0dba8726cb21ed8f" providerId="LiveId" clId="{55457467-2E63-4E24-A5DE-1BD39002FB44}" dt="2020-10-26T11:19:04.059" v="1391" actId="1076"/>
          <ac:grpSpMkLst>
            <pc:docMk/>
            <pc:sldMk cId="2388768742" sldId="274"/>
            <ac:grpSpMk id="10" creationId="{6838AD29-5672-4697-AEB3-52E636215080}"/>
          </ac:grpSpMkLst>
        </pc:grpChg>
        <pc:grpChg chg="add mod">
          <ac:chgData name="Kim Taek Gwan" userId="0dba8726cb21ed8f" providerId="LiveId" clId="{55457467-2E63-4E24-A5DE-1BD39002FB44}" dt="2020-10-26T11:19:04.059" v="1391" actId="1076"/>
          <ac:grpSpMkLst>
            <pc:docMk/>
            <pc:sldMk cId="2388768742" sldId="274"/>
            <ac:grpSpMk id="15" creationId="{BF0A8B1F-DAB4-4C78-805D-DF659FE9300E}"/>
          </ac:grpSpMkLst>
        </pc:grpChg>
        <pc:picChg chg="mod">
          <ac:chgData name="Kim Taek Gwan" userId="0dba8726cb21ed8f" providerId="LiveId" clId="{55457467-2E63-4E24-A5DE-1BD39002FB44}" dt="2020-10-26T11:19:02.104" v="1389" actId="1076"/>
          <ac:picMkLst>
            <pc:docMk/>
            <pc:sldMk cId="2388768742" sldId="274"/>
            <ac:picMk id="16" creationId="{DF51A3D2-3BF6-4BA2-8196-5C159FEA8E86}"/>
          </ac:picMkLst>
        </pc:picChg>
        <pc:picChg chg="mod">
          <ac:chgData name="Kim Taek Gwan" userId="0dba8726cb21ed8f" providerId="LiveId" clId="{55457467-2E63-4E24-A5DE-1BD39002FB44}" dt="2020-10-26T11:19:09.587" v="1393" actId="1076"/>
          <ac:picMkLst>
            <pc:docMk/>
            <pc:sldMk cId="2388768742" sldId="274"/>
            <ac:picMk id="17" creationId="{7A9D7FD1-A4CE-4C68-8B6A-EC3D6E32292B}"/>
          </ac:picMkLst>
        </pc:picChg>
        <pc:picChg chg="mod">
          <ac:chgData name="Kim Taek Gwan" userId="0dba8726cb21ed8f" providerId="LiveId" clId="{55457467-2E63-4E24-A5DE-1BD39002FB44}" dt="2020-10-26T12:02:57.105" v="1923" actId="167"/>
          <ac:picMkLst>
            <pc:docMk/>
            <pc:sldMk cId="2388768742" sldId="274"/>
            <ac:picMk id="2050" creationId="{A8680B02-CE9A-47BA-98C0-3962F48D6157}"/>
          </ac:picMkLst>
        </pc:picChg>
        <pc:cxnChg chg="del ord">
          <ac:chgData name="Kim Taek Gwan" userId="0dba8726cb21ed8f" providerId="LiveId" clId="{55457467-2E63-4E24-A5DE-1BD39002FB44}" dt="2020-10-26T12:13:04.832" v="2173" actId="478"/>
          <ac:cxnSpMkLst>
            <pc:docMk/>
            <pc:sldMk cId="2388768742" sldId="274"/>
            <ac:cxnSpMk id="8" creationId="{132566C1-5FF1-40D7-BB75-585405E1336F}"/>
          </ac:cxnSpMkLst>
        </pc:cxnChg>
        <pc:cxnChg chg="add mod">
          <ac:chgData name="Kim Taek Gwan" userId="0dba8726cb21ed8f" providerId="LiveId" clId="{55457467-2E63-4E24-A5DE-1BD39002FB44}" dt="2020-10-26T12:13:05.306" v="2174"/>
          <ac:cxnSpMkLst>
            <pc:docMk/>
            <pc:sldMk cId="2388768742" sldId="274"/>
            <ac:cxnSpMk id="19" creationId="{D9B6E03F-92DC-4719-82B2-5E910BA572E9}"/>
          </ac:cxnSpMkLst>
        </pc:cxnChg>
      </pc:sldChg>
      <pc:sldChg chg="addSp delSp modSp add del mod">
        <pc:chgData name="Kim Taek Gwan" userId="0dba8726cb21ed8f" providerId="LiveId" clId="{55457467-2E63-4E24-A5DE-1BD39002FB44}" dt="2020-10-26T09:53:28.255" v="558" actId="47"/>
        <pc:sldMkLst>
          <pc:docMk/>
          <pc:sldMk cId="2695540922" sldId="274"/>
        </pc:sldMkLst>
        <pc:spChg chg="del">
          <ac:chgData name="Kim Taek Gwan" userId="0dba8726cb21ed8f" providerId="LiveId" clId="{55457467-2E63-4E24-A5DE-1BD39002FB44}" dt="2020-10-26T09:52:58.833" v="556" actId="478"/>
          <ac:spMkLst>
            <pc:docMk/>
            <pc:sldMk cId="2695540922" sldId="274"/>
            <ac:spMk id="9" creationId="{19BA79B7-CD18-4F34-AA69-9B116EC9BB34}"/>
          </ac:spMkLst>
        </pc:spChg>
        <pc:spChg chg="add mod">
          <ac:chgData name="Kim Taek Gwan" userId="0dba8726cb21ed8f" providerId="LiveId" clId="{55457467-2E63-4E24-A5DE-1BD39002FB44}" dt="2020-10-26T09:53:03.106" v="557"/>
          <ac:spMkLst>
            <pc:docMk/>
            <pc:sldMk cId="2695540922" sldId="274"/>
            <ac:spMk id="13" creationId="{771F2A53-C793-4AD9-8F28-D2FA4BFE6E7C}"/>
          </ac:spMkLst>
        </pc:spChg>
        <pc:spChg chg="add mod">
          <ac:chgData name="Kim Taek Gwan" userId="0dba8726cb21ed8f" providerId="LiveId" clId="{55457467-2E63-4E24-A5DE-1BD39002FB44}" dt="2020-10-26T09:53:03.106" v="557"/>
          <ac:spMkLst>
            <pc:docMk/>
            <pc:sldMk cId="2695540922" sldId="274"/>
            <ac:spMk id="14" creationId="{9D2EF226-4F36-4254-ADCA-6DC68BC0EB24}"/>
          </ac:spMkLst>
        </pc:spChg>
        <pc:spChg chg="add mod">
          <ac:chgData name="Kim Taek Gwan" userId="0dba8726cb21ed8f" providerId="LiveId" clId="{55457467-2E63-4E24-A5DE-1BD39002FB44}" dt="2020-10-26T09:53:03.106" v="557"/>
          <ac:spMkLst>
            <pc:docMk/>
            <pc:sldMk cId="2695540922" sldId="274"/>
            <ac:spMk id="15" creationId="{5FFD427F-13B5-4DC2-A09F-C1883D25C5FB}"/>
          </ac:spMkLst>
        </pc:spChg>
        <pc:spChg chg="add mod">
          <ac:chgData name="Kim Taek Gwan" userId="0dba8726cb21ed8f" providerId="LiveId" clId="{55457467-2E63-4E24-A5DE-1BD39002FB44}" dt="2020-10-26T09:53:03.106" v="557"/>
          <ac:spMkLst>
            <pc:docMk/>
            <pc:sldMk cId="2695540922" sldId="274"/>
            <ac:spMk id="16" creationId="{9D7C198E-5C9D-4793-9F35-97B87618D0A5}"/>
          </ac:spMkLst>
        </pc:spChg>
        <pc:spChg chg="add mod">
          <ac:chgData name="Kim Taek Gwan" userId="0dba8726cb21ed8f" providerId="LiveId" clId="{55457467-2E63-4E24-A5DE-1BD39002FB44}" dt="2020-10-26T09:53:03.106" v="557"/>
          <ac:spMkLst>
            <pc:docMk/>
            <pc:sldMk cId="2695540922" sldId="274"/>
            <ac:spMk id="18" creationId="{86101366-CBAD-4685-87DC-F0712D754E3B}"/>
          </ac:spMkLst>
        </pc:spChg>
        <pc:spChg chg="mod">
          <ac:chgData name="Kim Taek Gwan" userId="0dba8726cb21ed8f" providerId="LiveId" clId="{55457467-2E63-4E24-A5DE-1BD39002FB44}" dt="2020-10-26T09:53:03.106" v="557"/>
          <ac:spMkLst>
            <pc:docMk/>
            <pc:sldMk cId="2695540922" sldId="274"/>
            <ac:spMk id="20" creationId="{34450D94-8B3D-414B-8CC8-02779CC58478}"/>
          </ac:spMkLst>
        </pc:spChg>
        <pc:spChg chg="mod">
          <ac:chgData name="Kim Taek Gwan" userId="0dba8726cb21ed8f" providerId="LiveId" clId="{55457467-2E63-4E24-A5DE-1BD39002FB44}" dt="2020-10-26T09:53:03.106" v="557"/>
          <ac:spMkLst>
            <pc:docMk/>
            <pc:sldMk cId="2695540922" sldId="274"/>
            <ac:spMk id="21" creationId="{C9EF1B2E-0C3B-4907-8F5C-9946A918F0ED}"/>
          </ac:spMkLst>
        </pc:spChg>
        <pc:spChg chg="add mod">
          <ac:chgData name="Kim Taek Gwan" userId="0dba8726cb21ed8f" providerId="LiveId" clId="{55457467-2E63-4E24-A5DE-1BD39002FB44}" dt="2020-10-26T09:53:03.106" v="557"/>
          <ac:spMkLst>
            <pc:docMk/>
            <pc:sldMk cId="2695540922" sldId="274"/>
            <ac:spMk id="22" creationId="{9609D18A-9A59-4982-BDB2-872E7C27278D}"/>
          </ac:spMkLst>
        </pc:spChg>
        <pc:grpChg chg="add mod">
          <ac:chgData name="Kim Taek Gwan" userId="0dba8726cb21ed8f" providerId="LiveId" clId="{55457467-2E63-4E24-A5DE-1BD39002FB44}" dt="2020-10-26T09:53:03.106" v="557"/>
          <ac:grpSpMkLst>
            <pc:docMk/>
            <pc:sldMk cId="2695540922" sldId="274"/>
            <ac:grpSpMk id="19" creationId="{C723F556-B823-4ED2-9A80-38AA85AEC97D}"/>
          </ac:grpSpMkLst>
        </pc:grpChg>
        <pc:picChg chg="add mod">
          <ac:chgData name="Kim Taek Gwan" userId="0dba8726cb21ed8f" providerId="LiveId" clId="{55457467-2E63-4E24-A5DE-1BD39002FB44}" dt="2020-10-26T09:53:03.106" v="557"/>
          <ac:picMkLst>
            <pc:docMk/>
            <pc:sldMk cId="2695540922" sldId="274"/>
            <ac:picMk id="23" creationId="{D286C846-2EE9-4A83-8CAA-86E04FEFC5D6}"/>
          </ac:picMkLst>
        </pc:picChg>
        <pc:cxnChg chg="add mod">
          <ac:chgData name="Kim Taek Gwan" userId="0dba8726cb21ed8f" providerId="LiveId" clId="{55457467-2E63-4E24-A5DE-1BD39002FB44}" dt="2020-10-26T09:53:03.106" v="557"/>
          <ac:cxnSpMkLst>
            <pc:docMk/>
            <pc:sldMk cId="2695540922" sldId="274"/>
            <ac:cxnSpMk id="17" creationId="{3A0697DB-DBD5-4EEC-93D8-AD63FBADF49F}"/>
          </ac:cxnSpMkLst>
        </pc:cxnChg>
      </pc:sldChg>
      <pc:sldChg chg="addSp delSp modSp add mod">
        <pc:chgData name="Kim Taek Gwan" userId="0dba8726cb21ed8f" providerId="LiveId" clId="{55457467-2E63-4E24-A5DE-1BD39002FB44}" dt="2020-10-26T12:13:08.964" v="2176"/>
        <pc:sldMkLst>
          <pc:docMk/>
          <pc:sldMk cId="2055866669" sldId="275"/>
        </pc:sldMkLst>
        <pc:spChg chg="mod">
          <ac:chgData name="Kim Taek Gwan" userId="0dba8726cb21ed8f" providerId="LiveId" clId="{55457467-2E63-4E24-A5DE-1BD39002FB44}" dt="2020-10-26T12:03:19.369" v="1939" actId="20577"/>
          <ac:spMkLst>
            <pc:docMk/>
            <pc:sldMk cId="2055866669" sldId="275"/>
            <ac:spMk id="4" creationId="{D6480D7B-8D9D-4B7E-9CDC-55877BD4A5AD}"/>
          </ac:spMkLst>
        </pc:spChg>
        <pc:spChg chg="del">
          <ac:chgData name="Kim Taek Gwan" userId="0dba8726cb21ed8f" providerId="LiveId" clId="{55457467-2E63-4E24-A5DE-1BD39002FB44}" dt="2020-10-26T12:13:08.472" v="2175" actId="478"/>
          <ac:spMkLst>
            <pc:docMk/>
            <pc:sldMk cId="2055866669" sldId="275"/>
            <ac:spMk id="6" creationId="{25953DA4-6A64-4FC5-B885-631BFBAFA2AB}"/>
          </ac:spMkLst>
        </pc:spChg>
        <pc:spChg chg="mod">
          <ac:chgData name="Kim Taek Gwan" userId="0dba8726cb21ed8f" providerId="LiveId" clId="{55457467-2E63-4E24-A5DE-1BD39002FB44}" dt="2020-10-26T09:56:14.870" v="600" actId="20577"/>
          <ac:spMkLst>
            <pc:docMk/>
            <pc:sldMk cId="2055866669" sldId="275"/>
            <ac:spMk id="7" creationId="{D3F28A7A-DC61-4D65-9D99-7AD21985618C}"/>
          </ac:spMkLst>
        </pc:spChg>
        <pc:spChg chg="mod">
          <ac:chgData name="Kim Taek Gwan" userId="0dba8726cb21ed8f" providerId="LiveId" clId="{55457467-2E63-4E24-A5DE-1BD39002FB44}" dt="2020-10-26T10:02:15.364" v="647" actId="1076"/>
          <ac:spMkLst>
            <pc:docMk/>
            <pc:sldMk cId="2055866669" sldId="275"/>
            <ac:spMk id="9" creationId="{19BA79B7-CD18-4F34-AA69-9B116EC9BB34}"/>
          </ac:spMkLst>
        </pc:spChg>
        <pc:spChg chg="add mod">
          <ac:chgData name="Kim Taek Gwan" userId="0dba8726cb21ed8f" providerId="LiveId" clId="{55457467-2E63-4E24-A5DE-1BD39002FB44}" dt="2020-10-26T12:13:08.964" v="2176"/>
          <ac:spMkLst>
            <pc:docMk/>
            <pc:sldMk cId="2055866669" sldId="275"/>
            <ac:spMk id="10" creationId="{3612795F-B44B-457A-85C0-3816D0E87AFE}"/>
          </ac:spMkLst>
        </pc:spChg>
        <pc:spChg chg="del">
          <ac:chgData name="Kim Taek Gwan" userId="0dba8726cb21ed8f" providerId="LiveId" clId="{55457467-2E63-4E24-A5DE-1BD39002FB44}" dt="2020-10-26T09:55:35.978" v="584" actId="478"/>
          <ac:spMkLst>
            <pc:docMk/>
            <pc:sldMk cId="2055866669" sldId="275"/>
            <ac:spMk id="12" creationId="{139DCBDD-C017-4363-B86E-7E36F5445E42}"/>
          </ac:spMkLst>
        </pc:spChg>
        <pc:spChg chg="add del mod">
          <ac:chgData name="Kim Taek Gwan" userId="0dba8726cb21ed8f" providerId="LiveId" clId="{55457467-2E63-4E24-A5DE-1BD39002FB44}" dt="2020-10-26T10:05:04.306" v="664" actId="1076"/>
          <ac:spMkLst>
            <pc:docMk/>
            <pc:sldMk cId="2055866669" sldId="275"/>
            <ac:spMk id="15" creationId="{79E7B622-3F9E-431F-B44A-1B42F436520A}"/>
          </ac:spMkLst>
        </pc:spChg>
        <pc:grpChg chg="del">
          <ac:chgData name="Kim Taek Gwan" userId="0dba8726cb21ed8f" providerId="LiveId" clId="{55457467-2E63-4E24-A5DE-1BD39002FB44}" dt="2020-10-26T09:55:35.978" v="584" actId="478"/>
          <ac:grpSpMkLst>
            <pc:docMk/>
            <pc:sldMk cId="2055866669" sldId="275"/>
            <ac:grpSpMk id="10" creationId="{6838AD29-5672-4697-AEB3-52E636215080}"/>
          </ac:grpSpMkLst>
        </pc:grpChg>
        <pc:picChg chg="del">
          <ac:chgData name="Kim Taek Gwan" userId="0dba8726cb21ed8f" providerId="LiveId" clId="{55457467-2E63-4E24-A5DE-1BD39002FB44}" dt="2020-10-26T09:55:46.006" v="585" actId="478"/>
          <ac:picMkLst>
            <pc:docMk/>
            <pc:sldMk cId="2055866669" sldId="275"/>
            <ac:picMk id="14" creationId="{24952EED-25E0-4693-B094-25D098E11DA7}"/>
          </ac:picMkLst>
        </pc:picChg>
        <pc:picChg chg="del">
          <ac:chgData name="Kim Taek Gwan" userId="0dba8726cb21ed8f" providerId="LiveId" clId="{55457467-2E63-4E24-A5DE-1BD39002FB44}" dt="2020-10-26T09:55:51.606" v="586" actId="478"/>
          <ac:picMkLst>
            <pc:docMk/>
            <pc:sldMk cId="2055866669" sldId="275"/>
            <ac:picMk id="2050" creationId="{A8680B02-CE9A-47BA-98C0-3962F48D6157}"/>
          </ac:picMkLst>
        </pc:picChg>
        <pc:picChg chg="add mod">
          <ac:chgData name="Kim Taek Gwan" userId="0dba8726cb21ed8f" providerId="LiveId" clId="{55457467-2E63-4E24-A5DE-1BD39002FB44}" dt="2020-10-26T10:32:52.910" v="716" actId="14100"/>
          <ac:picMkLst>
            <pc:docMk/>
            <pc:sldMk cId="2055866669" sldId="275"/>
            <ac:picMk id="4098" creationId="{24F81AB2-318A-400D-84A2-ACF7804258BA}"/>
          </ac:picMkLst>
        </pc:picChg>
        <pc:cxnChg chg="del">
          <ac:chgData name="Kim Taek Gwan" userId="0dba8726cb21ed8f" providerId="LiveId" clId="{55457467-2E63-4E24-A5DE-1BD39002FB44}" dt="2020-10-26T12:13:08.472" v="2175" actId="478"/>
          <ac:cxnSpMkLst>
            <pc:docMk/>
            <pc:sldMk cId="2055866669" sldId="275"/>
            <ac:cxnSpMk id="8" creationId="{132566C1-5FF1-40D7-BB75-585405E1336F}"/>
          </ac:cxnSpMkLst>
        </pc:cxnChg>
        <pc:cxnChg chg="add mod">
          <ac:chgData name="Kim Taek Gwan" userId="0dba8726cb21ed8f" providerId="LiveId" clId="{55457467-2E63-4E24-A5DE-1BD39002FB44}" dt="2020-10-26T12:13:08.964" v="2176"/>
          <ac:cxnSpMkLst>
            <pc:docMk/>
            <pc:sldMk cId="2055866669" sldId="275"/>
            <ac:cxnSpMk id="11" creationId="{B64188A0-A17C-4976-9298-507C9C597C16}"/>
          </ac:cxnSpMkLst>
        </pc:cxnChg>
      </pc:sldChg>
      <pc:sldChg chg="addSp delSp modSp add del mod setBg">
        <pc:chgData name="Kim Taek Gwan" userId="0dba8726cb21ed8f" providerId="LiveId" clId="{55457467-2E63-4E24-A5DE-1BD39002FB44}" dt="2020-10-26T09:55:24.722" v="582" actId="47"/>
        <pc:sldMkLst>
          <pc:docMk/>
          <pc:sldMk cId="3237300805" sldId="275"/>
        </pc:sldMkLst>
        <pc:spChg chg="add del">
          <ac:chgData name="Kim Taek Gwan" userId="0dba8726cb21ed8f" providerId="LiveId" clId="{55457467-2E63-4E24-A5DE-1BD39002FB44}" dt="2020-10-26T09:55:22.602" v="581" actId="478"/>
          <ac:spMkLst>
            <pc:docMk/>
            <pc:sldMk cId="3237300805" sldId="275"/>
            <ac:spMk id="9" creationId="{19BA79B7-CD18-4F34-AA69-9B116EC9BB34}"/>
          </ac:spMkLst>
        </pc:spChg>
        <pc:spChg chg="mod">
          <ac:chgData name="Kim Taek Gwan" userId="0dba8726cb21ed8f" providerId="LiveId" clId="{55457467-2E63-4E24-A5DE-1BD39002FB44}" dt="2020-10-26T09:55:19.766" v="577" actId="207"/>
          <ac:spMkLst>
            <pc:docMk/>
            <pc:sldMk cId="3237300805" sldId="275"/>
            <ac:spMk id="28" creationId="{F3063781-AC05-4D02-8ADB-11EFBDC7D376}"/>
          </ac:spMkLst>
        </pc:spChg>
      </pc:sldChg>
      <pc:sldChg chg="addSp delSp modSp add mod">
        <pc:chgData name="Kim Taek Gwan" userId="0dba8726cb21ed8f" providerId="LiveId" clId="{55457467-2E63-4E24-A5DE-1BD39002FB44}" dt="2020-10-26T12:13:57.921" v="2191" actId="207"/>
        <pc:sldMkLst>
          <pc:docMk/>
          <pc:sldMk cId="315789060" sldId="276"/>
        </pc:sldMkLst>
        <pc:spChg chg="add del mod">
          <ac:chgData name="Kim Taek Gwan" userId="0dba8726cb21ed8f" providerId="LiveId" clId="{55457467-2E63-4E24-A5DE-1BD39002FB44}" dt="2020-10-26T10:38:58.619" v="797" actId="478"/>
          <ac:spMkLst>
            <pc:docMk/>
            <pc:sldMk cId="315789060" sldId="276"/>
            <ac:spMk id="2" creationId="{4E98ED92-5BD5-48C1-ADF9-28257FACC680}"/>
          </ac:spMkLst>
        </pc:spChg>
        <pc:spChg chg="mod">
          <ac:chgData name="Kim Taek Gwan" userId="0dba8726cb21ed8f" providerId="LiveId" clId="{55457467-2E63-4E24-A5DE-1BD39002FB44}" dt="2020-10-26T10:07:21.251" v="676"/>
          <ac:spMkLst>
            <pc:docMk/>
            <pc:sldMk cId="315789060" sldId="276"/>
            <ac:spMk id="3" creationId="{EDC97A55-0191-486F-8E7E-839898412076}"/>
          </ac:spMkLst>
        </pc:spChg>
        <pc:spChg chg="mod">
          <ac:chgData name="Kim Taek Gwan" userId="0dba8726cb21ed8f" providerId="LiveId" clId="{55457467-2E63-4E24-A5DE-1BD39002FB44}" dt="2020-10-26T12:03:26.892" v="1945" actId="20577"/>
          <ac:spMkLst>
            <pc:docMk/>
            <pc:sldMk cId="315789060" sldId="276"/>
            <ac:spMk id="4" creationId="{D6480D7B-8D9D-4B7E-9CDC-55877BD4A5AD}"/>
          </ac:spMkLst>
        </pc:spChg>
        <pc:spChg chg="del mod">
          <ac:chgData name="Kim Taek Gwan" userId="0dba8726cb21ed8f" providerId="LiveId" clId="{55457467-2E63-4E24-A5DE-1BD39002FB44}" dt="2020-10-26T12:13:13.097" v="2177" actId="478"/>
          <ac:spMkLst>
            <pc:docMk/>
            <pc:sldMk cId="315789060" sldId="276"/>
            <ac:spMk id="6" creationId="{25953DA4-6A64-4FC5-B885-631BFBAFA2AB}"/>
          </ac:spMkLst>
        </pc:spChg>
        <pc:spChg chg="mod">
          <ac:chgData name="Kim Taek Gwan" userId="0dba8726cb21ed8f" providerId="LiveId" clId="{55457467-2E63-4E24-A5DE-1BD39002FB44}" dt="2020-10-26T10:07:12.206" v="673" actId="207"/>
          <ac:spMkLst>
            <pc:docMk/>
            <pc:sldMk cId="315789060" sldId="276"/>
            <ac:spMk id="7" creationId="{D3F28A7A-DC61-4D65-9D99-7AD21985618C}"/>
          </ac:spMkLst>
        </pc:spChg>
        <pc:spChg chg="del">
          <ac:chgData name="Kim Taek Gwan" userId="0dba8726cb21ed8f" providerId="LiveId" clId="{55457467-2E63-4E24-A5DE-1BD39002FB44}" dt="2020-10-26T10:06:53.443" v="669" actId="478"/>
          <ac:spMkLst>
            <pc:docMk/>
            <pc:sldMk cId="315789060" sldId="276"/>
            <ac:spMk id="9" creationId="{19BA79B7-CD18-4F34-AA69-9B116EC9BB34}"/>
          </ac:spMkLst>
        </pc:spChg>
        <pc:spChg chg="add del mod ord">
          <ac:chgData name="Kim Taek Gwan" userId="0dba8726cb21ed8f" providerId="LiveId" clId="{55457467-2E63-4E24-A5DE-1BD39002FB44}" dt="2020-10-26T10:17:45.288" v="714" actId="478"/>
          <ac:spMkLst>
            <pc:docMk/>
            <pc:sldMk cId="315789060" sldId="276"/>
            <ac:spMk id="12" creationId="{B29275F2-B035-449B-9BBE-4A5C0FC1C032}"/>
          </ac:spMkLst>
        </pc:spChg>
        <pc:spChg chg="add mod">
          <ac:chgData name="Kim Taek Gwan" userId="0dba8726cb21ed8f" providerId="LiveId" clId="{55457467-2E63-4E24-A5DE-1BD39002FB44}" dt="2020-10-26T12:13:57.921" v="2191" actId="207"/>
          <ac:spMkLst>
            <pc:docMk/>
            <pc:sldMk cId="315789060" sldId="276"/>
            <ac:spMk id="13" creationId="{8AC719B1-2504-4FE9-ABEF-95DACBB4D8C2}"/>
          </ac:spMkLst>
        </pc:spChg>
        <pc:spChg chg="del">
          <ac:chgData name="Kim Taek Gwan" userId="0dba8726cb21ed8f" providerId="LiveId" clId="{55457467-2E63-4E24-A5DE-1BD39002FB44}" dt="2020-10-26T10:06:52.035" v="668" actId="478"/>
          <ac:spMkLst>
            <pc:docMk/>
            <pc:sldMk cId="315789060" sldId="276"/>
            <ac:spMk id="15" creationId="{79E7B622-3F9E-431F-B44A-1B42F436520A}"/>
          </ac:spMkLst>
        </pc:spChg>
        <pc:spChg chg="add del mod ord">
          <ac:chgData name="Kim Taek Gwan" userId="0dba8726cb21ed8f" providerId="LiveId" clId="{55457467-2E63-4E24-A5DE-1BD39002FB44}" dt="2020-10-26T10:17:45.288" v="714" actId="478"/>
          <ac:spMkLst>
            <pc:docMk/>
            <pc:sldMk cId="315789060" sldId="276"/>
            <ac:spMk id="16" creationId="{92F00199-9924-4893-8FEB-CFC4FB1790D3}"/>
          </ac:spMkLst>
        </pc:spChg>
        <pc:grpChg chg="add del mod">
          <ac:chgData name="Kim Taek Gwan" userId="0dba8726cb21ed8f" providerId="LiveId" clId="{55457467-2E63-4E24-A5DE-1BD39002FB44}" dt="2020-10-26T10:11:32.351" v="700" actId="165"/>
          <ac:grpSpMkLst>
            <pc:docMk/>
            <pc:sldMk cId="315789060" sldId="276"/>
            <ac:grpSpMk id="10" creationId="{1EA71ED7-262B-4CC7-836E-6D52A9295520}"/>
          </ac:grpSpMkLst>
        </pc:grpChg>
        <pc:grpChg chg="add del mod">
          <ac:chgData name="Kim Taek Gwan" userId="0dba8726cb21ed8f" providerId="LiveId" clId="{55457467-2E63-4E24-A5DE-1BD39002FB44}" dt="2020-10-26T10:41:59.476" v="909" actId="165"/>
          <ac:grpSpMkLst>
            <pc:docMk/>
            <pc:sldMk cId="315789060" sldId="276"/>
            <ac:grpSpMk id="11" creationId="{8411373E-5018-47BF-9CCC-BF6F5F16CAAB}"/>
          </ac:grpSpMkLst>
        </pc:grpChg>
        <pc:graphicFrameChg chg="add del mod">
          <ac:chgData name="Kim Taek Gwan" userId="0dba8726cb21ed8f" providerId="LiveId" clId="{55457467-2E63-4E24-A5DE-1BD39002FB44}" dt="2020-10-26T10:35:37.515" v="753"/>
          <ac:graphicFrameMkLst>
            <pc:docMk/>
            <pc:sldMk cId="315789060" sldId="276"/>
            <ac:graphicFrameMk id="9" creationId="{0B7381CE-03DF-4A28-8973-6BB6812BC9F8}"/>
          </ac:graphicFrameMkLst>
        </pc:graphicFrameChg>
        <pc:graphicFrameChg chg="add mod modGraphic">
          <ac:chgData name="Kim Taek Gwan" userId="0dba8726cb21ed8f" providerId="LiveId" clId="{55457467-2E63-4E24-A5DE-1BD39002FB44}" dt="2020-10-26T10:47:09.998" v="958"/>
          <ac:graphicFrameMkLst>
            <pc:docMk/>
            <pc:sldMk cId="315789060" sldId="276"/>
            <ac:graphicFrameMk id="10" creationId="{62C8A491-F40E-4003-B648-CDD4CDE24D48}"/>
          </ac:graphicFrameMkLst>
        </pc:graphicFrameChg>
        <pc:graphicFrameChg chg="add mod modGraphic">
          <ac:chgData name="Kim Taek Gwan" userId="0dba8726cb21ed8f" providerId="LiveId" clId="{55457467-2E63-4E24-A5DE-1BD39002FB44}" dt="2020-10-26T10:47:17.938" v="959" actId="108"/>
          <ac:graphicFrameMkLst>
            <pc:docMk/>
            <pc:sldMk cId="315789060" sldId="276"/>
            <ac:graphicFrameMk id="14" creationId="{DAAE89C2-CFA0-47FC-9D8F-82007557A001}"/>
          </ac:graphicFrameMkLst>
        </pc:graphicFrameChg>
        <pc:graphicFrameChg chg="add mod modGraphic">
          <ac:chgData name="Kim Taek Gwan" userId="0dba8726cb21ed8f" providerId="LiveId" clId="{55457467-2E63-4E24-A5DE-1BD39002FB44}" dt="2020-10-26T10:46:55.920" v="956" actId="1076"/>
          <ac:graphicFrameMkLst>
            <pc:docMk/>
            <pc:sldMk cId="315789060" sldId="276"/>
            <ac:graphicFrameMk id="15" creationId="{93A2524C-16E0-4C4F-9506-2B6F19000863}"/>
          </ac:graphicFrameMkLst>
        </pc:graphicFrameChg>
        <pc:graphicFrameChg chg="add mod">
          <ac:chgData name="Kim Taek Gwan" userId="0dba8726cb21ed8f" providerId="LiveId" clId="{55457467-2E63-4E24-A5DE-1BD39002FB44}" dt="2020-10-26T10:42:21.024" v="914" actId="571"/>
          <ac:graphicFrameMkLst>
            <pc:docMk/>
            <pc:sldMk cId="315789060" sldId="276"/>
            <ac:graphicFrameMk id="17" creationId="{F191794D-B9FE-4F2E-B7E2-2CCD59E567A7}"/>
          </ac:graphicFrameMkLst>
        </pc:graphicFrameChg>
        <pc:graphicFrameChg chg="add mod ord modGraphic">
          <ac:chgData name="Kim Taek Gwan" userId="0dba8726cb21ed8f" providerId="LiveId" clId="{55457467-2E63-4E24-A5DE-1BD39002FB44}" dt="2020-10-26T10:46:55.920" v="956" actId="1076"/>
          <ac:graphicFrameMkLst>
            <pc:docMk/>
            <pc:sldMk cId="315789060" sldId="276"/>
            <ac:graphicFrameMk id="18" creationId="{BAEB249A-61FD-4117-AE4D-3D3CFA5279E0}"/>
          </ac:graphicFrameMkLst>
        </pc:graphicFrameChg>
        <pc:picChg chg="add mod topLvl">
          <ac:chgData name="Kim Taek Gwan" userId="0dba8726cb21ed8f" providerId="LiveId" clId="{55457467-2E63-4E24-A5DE-1BD39002FB44}" dt="2020-10-26T10:44:35.245" v="943" actId="12789"/>
          <ac:picMkLst>
            <pc:docMk/>
            <pc:sldMk cId="315789060" sldId="276"/>
            <ac:picMk id="5" creationId="{EF9FAE4F-84C7-4DD7-A5A1-C0E20C928837}"/>
          </ac:picMkLst>
        </pc:picChg>
        <pc:picChg chg="add mod">
          <ac:chgData name="Kim Taek Gwan" userId="0dba8726cb21ed8f" providerId="LiveId" clId="{55457467-2E63-4E24-A5DE-1BD39002FB44}" dt="2020-10-26T10:10:22.958" v="682" actId="571"/>
          <ac:picMkLst>
            <pc:docMk/>
            <pc:sldMk cId="315789060" sldId="276"/>
            <ac:picMk id="11" creationId="{1264D136-131A-44F5-9FB1-192B949FC49E}"/>
          </ac:picMkLst>
        </pc:picChg>
        <pc:picChg chg="del">
          <ac:chgData name="Kim Taek Gwan" userId="0dba8726cb21ed8f" providerId="LiveId" clId="{55457467-2E63-4E24-A5DE-1BD39002FB44}" dt="2020-10-26T10:06:52.035" v="668" actId="478"/>
          <ac:picMkLst>
            <pc:docMk/>
            <pc:sldMk cId="315789060" sldId="276"/>
            <ac:picMk id="4098" creationId="{24F81AB2-318A-400D-84A2-ACF7804258BA}"/>
          </ac:picMkLst>
        </pc:picChg>
        <pc:picChg chg="add mod topLvl">
          <ac:chgData name="Kim Taek Gwan" userId="0dba8726cb21ed8f" providerId="LiveId" clId="{55457467-2E63-4E24-A5DE-1BD39002FB44}" dt="2020-10-26T10:44:35.245" v="943" actId="12789"/>
          <ac:picMkLst>
            <pc:docMk/>
            <pc:sldMk cId="315789060" sldId="276"/>
            <ac:picMk id="8194" creationId="{2F3FB1AF-35BD-4189-B7E0-94A58D86D13C}"/>
          </ac:picMkLst>
        </pc:picChg>
        <pc:cxnChg chg="del">
          <ac:chgData name="Kim Taek Gwan" userId="0dba8726cb21ed8f" providerId="LiveId" clId="{55457467-2E63-4E24-A5DE-1BD39002FB44}" dt="2020-10-26T12:13:13.097" v="2177" actId="478"/>
          <ac:cxnSpMkLst>
            <pc:docMk/>
            <pc:sldMk cId="315789060" sldId="276"/>
            <ac:cxnSpMk id="8" creationId="{132566C1-5FF1-40D7-BB75-585405E1336F}"/>
          </ac:cxnSpMkLst>
        </pc:cxnChg>
        <pc:cxnChg chg="add mod">
          <ac:chgData name="Kim Taek Gwan" userId="0dba8726cb21ed8f" providerId="LiveId" clId="{55457467-2E63-4E24-A5DE-1BD39002FB44}" dt="2020-10-26T12:13:13.598" v="2178"/>
          <ac:cxnSpMkLst>
            <pc:docMk/>
            <pc:sldMk cId="315789060" sldId="276"/>
            <ac:cxnSpMk id="16" creationId="{D9ED4534-E4E8-4D43-A192-3860C433916B}"/>
          </ac:cxnSpMkLst>
        </pc:cxnChg>
      </pc:sldChg>
      <pc:sldChg chg="addSp delSp modSp add del mod">
        <pc:chgData name="Kim Taek Gwan" userId="0dba8726cb21ed8f" providerId="LiveId" clId="{55457467-2E63-4E24-A5DE-1BD39002FB44}" dt="2020-10-26T12:03:33.139" v="1946" actId="47"/>
        <pc:sldMkLst>
          <pc:docMk/>
          <pc:sldMk cId="1046800786" sldId="277"/>
        </pc:sldMkLst>
        <pc:spChg chg="add mod">
          <ac:chgData name="Kim Taek Gwan" userId="0dba8726cb21ed8f" providerId="LiveId" clId="{55457467-2E63-4E24-A5DE-1BD39002FB44}" dt="2020-10-26T12:00:25.296" v="1890" actId="20577"/>
          <ac:spMkLst>
            <pc:docMk/>
            <pc:sldMk cId="1046800786" sldId="277"/>
            <ac:spMk id="2" creationId="{C27E7AC8-769C-4E2F-8DBF-E83BFB03E1DA}"/>
          </ac:spMkLst>
        </pc:spChg>
        <pc:spChg chg="mod">
          <ac:chgData name="Kim Taek Gwan" userId="0dba8726cb21ed8f" providerId="LiveId" clId="{55457467-2E63-4E24-A5DE-1BD39002FB44}" dt="2020-10-26T12:01:23.007" v="1900" actId="20577"/>
          <ac:spMkLst>
            <pc:docMk/>
            <pc:sldMk cId="1046800786" sldId="277"/>
            <ac:spMk id="7" creationId="{D3F28A7A-DC61-4D65-9D99-7AD21985618C}"/>
          </ac:spMkLst>
        </pc:spChg>
        <pc:graphicFrameChg chg="del">
          <ac:chgData name="Kim Taek Gwan" userId="0dba8726cb21ed8f" providerId="LiveId" clId="{55457467-2E63-4E24-A5DE-1BD39002FB44}" dt="2020-10-26T10:48:17.705" v="962" actId="478"/>
          <ac:graphicFrameMkLst>
            <pc:docMk/>
            <pc:sldMk cId="1046800786" sldId="277"/>
            <ac:graphicFrameMk id="10" creationId="{62C8A491-F40E-4003-B648-CDD4CDE24D48}"/>
          </ac:graphicFrameMkLst>
        </pc:graphicFrameChg>
        <pc:graphicFrameChg chg="del">
          <ac:chgData name="Kim Taek Gwan" userId="0dba8726cb21ed8f" providerId="LiveId" clId="{55457467-2E63-4E24-A5DE-1BD39002FB44}" dt="2020-10-26T10:48:17.705" v="962" actId="478"/>
          <ac:graphicFrameMkLst>
            <pc:docMk/>
            <pc:sldMk cId="1046800786" sldId="277"/>
            <ac:graphicFrameMk id="14" creationId="{DAAE89C2-CFA0-47FC-9D8F-82007557A001}"/>
          </ac:graphicFrameMkLst>
        </pc:graphicFrameChg>
        <pc:graphicFrameChg chg="del">
          <ac:chgData name="Kim Taek Gwan" userId="0dba8726cb21ed8f" providerId="LiveId" clId="{55457467-2E63-4E24-A5DE-1BD39002FB44}" dt="2020-10-26T10:48:17.705" v="962" actId="478"/>
          <ac:graphicFrameMkLst>
            <pc:docMk/>
            <pc:sldMk cId="1046800786" sldId="277"/>
            <ac:graphicFrameMk id="15" creationId="{93A2524C-16E0-4C4F-9506-2B6F19000863}"/>
          </ac:graphicFrameMkLst>
        </pc:graphicFrameChg>
        <pc:graphicFrameChg chg="del">
          <ac:chgData name="Kim Taek Gwan" userId="0dba8726cb21ed8f" providerId="LiveId" clId="{55457467-2E63-4E24-A5DE-1BD39002FB44}" dt="2020-10-26T10:48:17.705" v="962" actId="478"/>
          <ac:graphicFrameMkLst>
            <pc:docMk/>
            <pc:sldMk cId="1046800786" sldId="277"/>
            <ac:graphicFrameMk id="18" creationId="{BAEB249A-61FD-4117-AE4D-3D3CFA5279E0}"/>
          </ac:graphicFrameMkLst>
        </pc:graphicFrameChg>
        <pc:picChg chg="del">
          <ac:chgData name="Kim Taek Gwan" userId="0dba8726cb21ed8f" providerId="LiveId" clId="{55457467-2E63-4E24-A5DE-1BD39002FB44}" dt="2020-10-26T10:48:17.705" v="962" actId="478"/>
          <ac:picMkLst>
            <pc:docMk/>
            <pc:sldMk cId="1046800786" sldId="277"/>
            <ac:picMk id="5" creationId="{EF9FAE4F-84C7-4DD7-A5A1-C0E20C928837}"/>
          </ac:picMkLst>
        </pc:picChg>
        <pc:picChg chg="del">
          <ac:chgData name="Kim Taek Gwan" userId="0dba8726cb21ed8f" providerId="LiveId" clId="{55457467-2E63-4E24-A5DE-1BD39002FB44}" dt="2020-10-26T10:48:17.705" v="962" actId="478"/>
          <ac:picMkLst>
            <pc:docMk/>
            <pc:sldMk cId="1046800786" sldId="277"/>
            <ac:picMk id="8194" creationId="{2F3FB1AF-35BD-4189-B7E0-94A58D86D13C}"/>
          </ac:picMkLst>
        </pc:picChg>
      </pc:sldChg>
      <pc:sldChg chg="addSp delSp modSp add mod">
        <pc:chgData name="Kim Taek Gwan" userId="0dba8726cb21ed8f" providerId="LiveId" clId="{55457467-2E63-4E24-A5DE-1BD39002FB44}" dt="2020-10-26T12:14:50.536" v="2206" actId="20577"/>
        <pc:sldMkLst>
          <pc:docMk/>
          <pc:sldMk cId="1463471628" sldId="278"/>
        </pc:sldMkLst>
        <pc:spChg chg="add del">
          <ac:chgData name="Kim Taek Gwan" userId="0dba8726cb21ed8f" providerId="LiveId" clId="{55457467-2E63-4E24-A5DE-1BD39002FB44}" dt="2020-10-26T10:49:24.223" v="981" actId="22"/>
          <ac:spMkLst>
            <pc:docMk/>
            <pc:sldMk cId="1463471628" sldId="278"/>
            <ac:spMk id="2" creationId="{6EFBAD9B-DB81-4D71-8CD7-552D8ABA6077}"/>
          </ac:spMkLst>
        </pc:spChg>
        <pc:spChg chg="mod ord">
          <ac:chgData name="Kim Taek Gwan" userId="0dba8726cb21ed8f" providerId="LiveId" clId="{55457467-2E63-4E24-A5DE-1BD39002FB44}" dt="2020-10-26T10:49:32.743" v="985" actId="167"/>
          <ac:spMkLst>
            <pc:docMk/>
            <pc:sldMk cId="1463471628" sldId="278"/>
            <ac:spMk id="3" creationId="{EDC97A55-0191-486F-8E7E-839898412076}"/>
          </ac:spMkLst>
        </pc:spChg>
        <pc:spChg chg="mod">
          <ac:chgData name="Kim Taek Gwan" userId="0dba8726cb21ed8f" providerId="LiveId" clId="{55457467-2E63-4E24-A5DE-1BD39002FB44}" dt="2020-10-26T12:03:54.713" v="1955"/>
          <ac:spMkLst>
            <pc:docMk/>
            <pc:sldMk cId="1463471628" sldId="278"/>
            <ac:spMk id="4" creationId="{D6480D7B-8D9D-4B7E-9CDC-55877BD4A5AD}"/>
          </ac:spMkLst>
        </pc:spChg>
        <pc:spChg chg="del">
          <ac:chgData name="Kim Taek Gwan" userId="0dba8726cb21ed8f" providerId="LiveId" clId="{55457467-2E63-4E24-A5DE-1BD39002FB44}" dt="2020-10-26T12:14:02.875" v="2192" actId="478"/>
          <ac:spMkLst>
            <pc:docMk/>
            <pc:sldMk cId="1463471628" sldId="278"/>
            <ac:spMk id="6" creationId="{25953DA4-6A64-4FC5-B885-631BFBAFA2AB}"/>
          </ac:spMkLst>
        </pc:spChg>
        <pc:spChg chg="mod">
          <ac:chgData name="Kim Taek Gwan" userId="0dba8726cb21ed8f" providerId="LiveId" clId="{55457467-2E63-4E24-A5DE-1BD39002FB44}" dt="2020-10-26T12:14:50.536" v="2206" actId="20577"/>
          <ac:spMkLst>
            <pc:docMk/>
            <pc:sldMk cId="1463471628" sldId="278"/>
            <ac:spMk id="7" creationId="{D3F28A7A-DC61-4D65-9D99-7AD21985618C}"/>
          </ac:spMkLst>
        </pc:spChg>
        <pc:spChg chg="add del">
          <ac:chgData name="Kim Taek Gwan" userId="0dba8726cb21ed8f" providerId="LiveId" clId="{55457467-2E63-4E24-A5DE-1BD39002FB44}" dt="2020-10-26T10:49:36.004" v="986" actId="478"/>
          <ac:spMkLst>
            <pc:docMk/>
            <pc:sldMk cId="1463471628" sldId="278"/>
            <ac:spMk id="9" creationId="{B002EDDF-03B1-4D8F-9D97-2E71C152F28F}"/>
          </ac:spMkLst>
        </pc:spChg>
        <pc:spChg chg="add mod">
          <ac:chgData name="Kim Taek Gwan" userId="0dba8726cb21ed8f" providerId="LiveId" clId="{55457467-2E63-4E24-A5DE-1BD39002FB44}" dt="2020-10-26T12:09:10.093" v="2053" actId="1076"/>
          <ac:spMkLst>
            <pc:docMk/>
            <pc:sldMk cId="1463471628" sldId="278"/>
            <ac:spMk id="9" creationId="{F39CAD93-F61B-41BC-AC10-4E2B323C7241}"/>
          </ac:spMkLst>
        </pc:spChg>
        <pc:spChg chg="add mod">
          <ac:chgData name="Kim Taek Gwan" userId="0dba8726cb21ed8f" providerId="LiveId" clId="{55457467-2E63-4E24-A5DE-1BD39002FB44}" dt="2020-10-26T12:09:30.072" v="2062" actId="12789"/>
          <ac:spMkLst>
            <pc:docMk/>
            <pc:sldMk cId="1463471628" sldId="278"/>
            <ac:spMk id="10" creationId="{FC13C8DC-DA82-4ACB-9EBA-C8662BBF847D}"/>
          </ac:spMkLst>
        </pc:spChg>
        <pc:spChg chg="del mod">
          <ac:chgData name="Kim Taek Gwan" userId="0dba8726cb21ed8f" providerId="LiveId" clId="{55457467-2E63-4E24-A5DE-1BD39002FB44}" dt="2020-10-26T12:05:42.543" v="1958" actId="478"/>
          <ac:spMkLst>
            <pc:docMk/>
            <pc:sldMk cId="1463471628" sldId="278"/>
            <ac:spMk id="15" creationId="{1FA23A06-EC6C-4808-9B8D-2BFB45F3BCDE}"/>
          </ac:spMkLst>
        </pc:spChg>
        <pc:spChg chg="del mod topLvl">
          <ac:chgData name="Kim Taek Gwan" userId="0dba8726cb21ed8f" providerId="LiveId" clId="{55457467-2E63-4E24-A5DE-1BD39002FB44}" dt="2020-10-26T12:05:42.543" v="1958" actId="478"/>
          <ac:spMkLst>
            <pc:docMk/>
            <pc:sldMk cId="1463471628" sldId="278"/>
            <ac:spMk id="16" creationId="{746D76F5-CF39-427B-80F2-449EFE1AC613}"/>
          </ac:spMkLst>
        </pc:spChg>
        <pc:spChg chg="del mod">
          <ac:chgData name="Kim Taek Gwan" userId="0dba8726cb21ed8f" providerId="LiveId" clId="{55457467-2E63-4E24-A5DE-1BD39002FB44}" dt="2020-10-26T12:05:38.944" v="1957" actId="478"/>
          <ac:spMkLst>
            <pc:docMk/>
            <pc:sldMk cId="1463471628" sldId="278"/>
            <ac:spMk id="19" creationId="{DF924427-3BB3-4422-9F89-1D8BDDC3924D}"/>
          </ac:spMkLst>
        </pc:spChg>
        <pc:spChg chg="del mod">
          <ac:chgData name="Kim Taek Gwan" userId="0dba8726cb21ed8f" providerId="LiveId" clId="{55457467-2E63-4E24-A5DE-1BD39002FB44}" dt="2020-10-26T12:05:38.944" v="1957" actId="478"/>
          <ac:spMkLst>
            <pc:docMk/>
            <pc:sldMk cId="1463471628" sldId="278"/>
            <ac:spMk id="20" creationId="{B1EF109C-737B-4D0C-A499-F944EECD8F90}"/>
          </ac:spMkLst>
        </pc:spChg>
        <pc:spChg chg="del mod">
          <ac:chgData name="Kim Taek Gwan" userId="0dba8726cb21ed8f" providerId="LiveId" clId="{55457467-2E63-4E24-A5DE-1BD39002FB44}" dt="2020-10-26T12:05:38.944" v="1957" actId="478"/>
          <ac:spMkLst>
            <pc:docMk/>
            <pc:sldMk cId="1463471628" sldId="278"/>
            <ac:spMk id="21" creationId="{3A6DDD7D-EE99-4B47-B5FC-A6C042CAE2AB}"/>
          </ac:spMkLst>
        </pc:spChg>
        <pc:spChg chg="del mod">
          <ac:chgData name="Kim Taek Gwan" userId="0dba8726cb21ed8f" providerId="LiveId" clId="{55457467-2E63-4E24-A5DE-1BD39002FB44}" dt="2020-10-26T12:05:38.944" v="1957" actId="478"/>
          <ac:spMkLst>
            <pc:docMk/>
            <pc:sldMk cId="1463471628" sldId="278"/>
            <ac:spMk id="22" creationId="{B10D335D-162C-4C78-84CE-CF821EA0B415}"/>
          </ac:spMkLst>
        </pc:spChg>
        <pc:spChg chg="mod topLvl">
          <ac:chgData name="Kim Taek Gwan" userId="0dba8726cb21ed8f" providerId="LiveId" clId="{55457467-2E63-4E24-A5DE-1BD39002FB44}" dt="2020-10-26T12:14:38.111" v="2198" actId="2711"/>
          <ac:spMkLst>
            <pc:docMk/>
            <pc:sldMk cId="1463471628" sldId="278"/>
            <ac:spMk id="23" creationId="{BDE09AC2-BF17-49A1-8DEB-4DFBE6AB6F26}"/>
          </ac:spMkLst>
        </pc:spChg>
        <pc:spChg chg="del mod topLvl">
          <ac:chgData name="Kim Taek Gwan" userId="0dba8726cb21ed8f" providerId="LiveId" clId="{55457467-2E63-4E24-A5DE-1BD39002FB44}" dt="2020-10-26T12:09:15.424" v="2055" actId="478"/>
          <ac:spMkLst>
            <pc:docMk/>
            <pc:sldMk cId="1463471628" sldId="278"/>
            <ac:spMk id="24" creationId="{3877D984-EC53-4E9B-A6FB-6BC400CEDDC0}"/>
          </ac:spMkLst>
        </pc:spChg>
        <pc:spChg chg="add mod">
          <ac:chgData name="Kim Taek Gwan" userId="0dba8726cb21ed8f" providerId="LiveId" clId="{55457467-2E63-4E24-A5DE-1BD39002FB44}" dt="2020-10-26T12:14:03.359" v="2193"/>
          <ac:spMkLst>
            <pc:docMk/>
            <pc:sldMk cId="1463471628" sldId="278"/>
            <ac:spMk id="28" creationId="{4501EC2A-B06D-4B55-9299-7612D008E55D}"/>
          </ac:spMkLst>
        </pc:spChg>
        <pc:grpChg chg="add del mod">
          <ac:chgData name="Kim Taek Gwan" userId="0dba8726cb21ed8f" providerId="LiveId" clId="{55457467-2E63-4E24-A5DE-1BD39002FB44}" dt="2020-10-26T12:05:42.543" v="1958" actId="478"/>
          <ac:grpSpMkLst>
            <pc:docMk/>
            <pc:sldMk cId="1463471628" sldId="278"/>
            <ac:grpSpMk id="11" creationId="{86011BEE-47E9-4714-8B37-E6783DCDAFB3}"/>
          </ac:grpSpMkLst>
        </pc:grpChg>
        <pc:grpChg chg="del mod topLvl">
          <ac:chgData name="Kim Taek Gwan" userId="0dba8726cb21ed8f" providerId="LiveId" clId="{55457467-2E63-4E24-A5DE-1BD39002FB44}" dt="2020-10-26T12:09:12.195" v="2054" actId="165"/>
          <ac:grpSpMkLst>
            <pc:docMk/>
            <pc:sldMk cId="1463471628" sldId="278"/>
            <ac:grpSpMk id="12" creationId="{74182D14-4E33-4FBD-96FE-F9C9AE3210DA}"/>
          </ac:grpSpMkLst>
        </pc:grpChg>
        <pc:grpChg chg="del mod">
          <ac:chgData name="Kim Taek Gwan" userId="0dba8726cb21ed8f" providerId="LiveId" clId="{55457467-2E63-4E24-A5DE-1BD39002FB44}" dt="2020-10-26T12:05:38.944" v="1957" actId="478"/>
          <ac:grpSpMkLst>
            <pc:docMk/>
            <pc:sldMk cId="1463471628" sldId="278"/>
            <ac:grpSpMk id="13" creationId="{AB513E17-4DFC-435A-B662-9920ABE746D2}"/>
          </ac:grpSpMkLst>
        </pc:grpChg>
        <pc:grpChg chg="del mod">
          <ac:chgData name="Kim Taek Gwan" userId="0dba8726cb21ed8f" providerId="LiveId" clId="{55457467-2E63-4E24-A5DE-1BD39002FB44}" dt="2020-10-26T12:05:42.543" v="1958" actId="478"/>
          <ac:grpSpMkLst>
            <pc:docMk/>
            <pc:sldMk cId="1463471628" sldId="278"/>
            <ac:grpSpMk id="14" creationId="{3F56C981-235F-44FD-BFA4-03C39F2D860D}"/>
          </ac:grpSpMkLst>
        </pc:grpChg>
        <pc:grpChg chg="del mod">
          <ac:chgData name="Kim Taek Gwan" userId="0dba8726cb21ed8f" providerId="LiveId" clId="{55457467-2E63-4E24-A5DE-1BD39002FB44}" dt="2020-10-26T12:05:38.944" v="1957" actId="478"/>
          <ac:grpSpMkLst>
            <pc:docMk/>
            <pc:sldMk cId="1463471628" sldId="278"/>
            <ac:grpSpMk id="17" creationId="{8C847E6A-A8AF-4DDA-93FE-5C501F8CB637}"/>
          </ac:grpSpMkLst>
        </pc:grpChg>
        <pc:grpChg chg="del mod">
          <ac:chgData name="Kim Taek Gwan" userId="0dba8726cb21ed8f" providerId="LiveId" clId="{55457467-2E63-4E24-A5DE-1BD39002FB44}" dt="2020-10-26T12:05:38.944" v="1957" actId="478"/>
          <ac:grpSpMkLst>
            <pc:docMk/>
            <pc:sldMk cId="1463471628" sldId="278"/>
            <ac:grpSpMk id="18" creationId="{A5E13D83-6161-4F56-B4FD-39E96CE26B9A}"/>
          </ac:grpSpMkLst>
        </pc:grpChg>
        <pc:grpChg chg="add mod">
          <ac:chgData name="Kim Taek Gwan" userId="0dba8726cb21ed8f" providerId="LiveId" clId="{55457467-2E63-4E24-A5DE-1BD39002FB44}" dt="2020-10-26T12:05:31.346" v="1956"/>
          <ac:grpSpMkLst>
            <pc:docMk/>
            <pc:sldMk cId="1463471628" sldId="278"/>
            <ac:grpSpMk id="25" creationId="{96B076AD-50AA-4713-BC5B-71ED1E694B3D}"/>
          </ac:grpSpMkLst>
        </pc:grpChg>
        <pc:graphicFrameChg chg="del">
          <ac:chgData name="Kim Taek Gwan" userId="0dba8726cb21ed8f" providerId="LiveId" clId="{55457467-2E63-4E24-A5DE-1BD39002FB44}" dt="2020-10-26T10:49:52.301" v="987" actId="478"/>
          <ac:graphicFrameMkLst>
            <pc:docMk/>
            <pc:sldMk cId="1463471628" sldId="278"/>
            <ac:graphicFrameMk id="10" creationId="{62C8A491-F40E-4003-B648-CDD4CDE24D48}"/>
          </ac:graphicFrameMkLst>
        </pc:graphicFrameChg>
        <pc:graphicFrameChg chg="del">
          <ac:chgData name="Kim Taek Gwan" userId="0dba8726cb21ed8f" providerId="LiveId" clId="{55457467-2E63-4E24-A5DE-1BD39002FB44}" dt="2020-10-26T10:49:52.301" v="987" actId="478"/>
          <ac:graphicFrameMkLst>
            <pc:docMk/>
            <pc:sldMk cId="1463471628" sldId="278"/>
            <ac:graphicFrameMk id="14" creationId="{DAAE89C2-CFA0-47FC-9D8F-82007557A001}"/>
          </ac:graphicFrameMkLst>
        </pc:graphicFrameChg>
        <pc:graphicFrameChg chg="del">
          <ac:chgData name="Kim Taek Gwan" userId="0dba8726cb21ed8f" providerId="LiveId" clId="{55457467-2E63-4E24-A5DE-1BD39002FB44}" dt="2020-10-26T10:49:52.301" v="987" actId="478"/>
          <ac:graphicFrameMkLst>
            <pc:docMk/>
            <pc:sldMk cId="1463471628" sldId="278"/>
            <ac:graphicFrameMk id="15" creationId="{93A2524C-16E0-4C4F-9506-2B6F19000863}"/>
          </ac:graphicFrameMkLst>
        </pc:graphicFrameChg>
        <pc:graphicFrameChg chg="del">
          <ac:chgData name="Kim Taek Gwan" userId="0dba8726cb21ed8f" providerId="LiveId" clId="{55457467-2E63-4E24-A5DE-1BD39002FB44}" dt="2020-10-26T10:49:52.301" v="987" actId="478"/>
          <ac:graphicFrameMkLst>
            <pc:docMk/>
            <pc:sldMk cId="1463471628" sldId="278"/>
            <ac:graphicFrameMk id="18" creationId="{BAEB249A-61FD-4117-AE4D-3D3CFA5279E0}"/>
          </ac:graphicFrameMkLst>
        </pc:graphicFrameChg>
        <pc:picChg chg="del">
          <ac:chgData name="Kim Taek Gwan" userId="0dba8726cb21ed8f" providerId="LiveId" clId="{55457467-2E63-4E24-A5DE-1BD39002FB44}" dt="2020-10-26T10:49:52.301" v="987" actId="478"/>
          <ac:picMkLst>
            <pc:docMk/>
            <pc:sldMk cId="1463471628" sldId="278"/>
            <ac:picMk id="5" creationId="{EF9FAE4F-84C7-4DD7-A5A1-C0E20C928837}"/>
          </ac:picMkLst>
        </pc:picChg>
        <pc:picChg chg="mod">
          <ac:chgData name="Kim Taek Gwan" userId="0dba8726cb21ed8f" providerId="LiveId" clId="{55457467-2E63-4E24-A5DE-1BD39002FB44}" dt="2020-10-26T12:05:31.346" v="1956"/>
          <ac:picMkLst>
            <pc:docMk/>
            <pc:sldMk cId="1463471628" sldId="278"/>
            <ac:picMk id="26" creationId="{99C9BEC9-EB4E-489B-9BC3-3E8A9354EED7}"/>
          </ac:picMkLst>
        </pc:picChg>
        <pc:picChg chg="mod">
          <ac:chgData name="Kim Taek Gwan" userId="0dba8726cb21ed8f" providerId="LiveId" clId="{55457467-2E63-4E24-A5DE-1BD39002FB44}" dt="2020-10-26T12:05:31.346" v="1956"/>
          <ac:picMkLst>
            <pc:docMk/>
            <pc:sldMk cId="1463471628" sldId="278"/>
            <ac:picMk id="27" creationId="{A16C0407-F68F-4A39-A63E-A3A529558643}"/>
          </ac:picMkLst>
        </pc:picChg>
        <pc:picChg chg="del">
          <ac:chgData name="Kim Taek Gwan" userId="0dba8726cb21ed8f" providerId="LiveId" clId="{55457467-2E63-4E24-A5DE-1BD39002FB44}" dt="2020-10-26T10:49:52.301" v="987" actId="478"/>
          <ac:picMkLst>
            <pc:docMk/>
            <pc:sldMk cId="1463471628" sldId="278"/>
            <ac:picMk id="8194" creationId="{2F3FB1AF-35BD-4189-B7E0-94A58D86D13C}"/>
          </ac:picMkLst>
        </pc:picChg>
        <pc:cxnChg chg="del">
          <ac:chgData name="Kim Taek Gwan" userId="0dba8726cb21ed8f" providerId="LiveId" clId="{55457467-2E63-4E24-A5DE-1BD39002FB44}" dt="2020-10-26T12:14:02.875" v="2192" actId="478"/>
          <ac:cxnSpMkLst>
            <pc:docMk/>
            <pc:sldMk cId="1463471628" sldId="278"/>
            <ac:cxnSpMk id="8" creationId="{132566C1-5FF1-40D7-BB75-585405E1336F}"/>
          </ac:cxnSpMkLst>
        </pc:cxnChg>
        <pc:cxnChg chg="add mod">
          <ac:chgData name="Kim Taek Gwan" userId="0dba8726cb21ed8f" providerId="LiveId" clId="{55457467-2E63-4E24-A5DE-1BD39002FB44}" dt="2020-10-26T12:14:03.359" v="2193"/>
          <ac:cxnSpMkLst>
            <pc:docMk/>
            <pc:sldMk cId="1463471628" sldId="278"/>
            <ac:cxnSpMk id="29" creationId="{250271A2-B040-44F2-8FE0-6D78A6A4E078}"/>
          </ac:cxnSpMkLst>
        </pc:cxnChg>
      </pc:sldChg>
      <pc:sldChg chg="addSp delSp modSp add mod">
        <pc:chgData name="Kim Taek Gwan" userId="0dba8726cb21ed8f" providerId="LiveId" clId="{55457467-2E63-4E24-A5DE-1BD39002FB44}" dt="2020-10-26T12:14:55.832" v="2210" actId="20577"/>
        <pc:sldMkLst>
          <pc:docMk/>
          <pc:sldMk cId="2861736503" sldId="279"/>
        </pc:sldMkLst>
        <pc:spChg chg="add del mod">
          <ac:chgData name="Kim Taek Gwan" userId="0dba8726cb21ed8f" providerId="LiveId" clId="{55457467-2E63-4E24-A5DE-1BD39002FB44}" dt="2020-10-26T10:59:19.357" v="1102" actId="478"/>
          <ac:spMkLst>
            <pc:docMk/>
            <pc:sldMk cId="2861736503" sldId="279"/>
            <ac:spMk id="2" creationId="{961C49C3-27AA-4212-BD55-3B61660B33F9}"/>
          </ac:spMkLst>
        </pc:spChg>
        <pc:spChg chg="mod">
          <ac:chgData name="Kim Taek Gwan" userId="0dba8726cb21ed8f" providerId="LiveId" clId="{55457467-2E63-4E24-A5DE-1BD39002FB44}" dt="2020-10-26T10:50:20.836" v="990"/>
          <ac:spMkLst>
            <pc:docMk/>
            <pc:sldMk cId="2861736503" sldId="279"/>
            <ac:spMk id="3" creationId="{EDC97A55-0191-486F-8E7E-839898412076}"/>
          </ac:spMkLst>
        </pc:spChg>
        <pc:spChg chg="mod">
          <ac:chgData name="Kim Taek Gwan" userId="0dba8726cb21ed8f" providerId="LiveId" clId="{55457467-2E63-4E24-A5DE-1BD39002FB44}" dt="2020-10-26T12:03:38.529" v="1950" actId="20577"/>
          <ac:spMkLst>
            <pc:docMk/>
            <pc:sldMk cId="2861736503" sldId="279"/>
            <ac:spMk id="4" creationId="{D6480D7B-8D9D-4B7E-9CDC-55877BD4A5AD}"/>
          </ac:spMkLst>
        </pc:spChg>
        <pc:spChg chg="del">
          <ac:chgData name="Kim Taek Gwan" userId="0dba8726cb21ed8f" providerId="LiveId" clId="{55457467-2E63-4E24-A5DE-1BD39002FB44}" dt="2020-10-26T12:14:06.846" v="2194" actId="478"/>
          <ac:spMkLst>
            <pc:docMk/>
            <pc:sldMk cId="2861736503" sldId="279"/>
            <ac:spMk id="6" creationId="{25953DA4-6A64-4FC5-B885-631BFBAFA2AB}"/>
          </ac:spMkLst>
        </pc:spChg>
        <pc:spChg chg="mod">
          <ac:chgData name="Kim Taek Gwan" userId="0dba8726cb21ed8f" providerId="LiveId" clId="{55457467-2E63-4E24-A5DE-1BD39002FB44}" dt="2020-10-26T12:14:55.832" v="2210" actId="20577"/>
          <ac:spMkLst>
            <pc:docMk/>
            <pc:sldMk cId="2861736503" sldId="279"/>
            <ac:spMk id="7" creationId="{D3F28A7A-DC61-4D65-9D99-7AD21985618C}"/>
          </ac:spMkLst>
        </pc:spChg>
        <pc:spChg chg="add mod topLvl">
          <ac:chgData name="Kim Taek Gwan" userId="0dba8726cb21ed8f" providerId="LiveId" clId="{55457467-2E63-4E24-A5DE-1BD39002FB44}" dt="2020-10-26T11:20:56.465" v="1412" actId="165"/>
          <ac:spMkLst>
            <pc:docMk/>
            <pc:sldMk cId="2861736503" sldId="279"/>
            <ac:spMk id="9" creationId="{B908AFE5-6C33-467F-B1F4-081D966F8764}"/>
          </ac:spMkLst>
        </pc:spChg>
        <pc:spChg chg="add del mod">
          <ac:chgData name="Kim Taek Gwan" userId="0dba8726cb21ed8f" providerId="LiveId" clId="{55457467-2E63-4E24-A5DE-1BD39002FB44}" dt="2020-10-26T10:59:04.504" v="1101" actId="478"/>
          <ac:spMkLst>
            <pc:docMk/>
            <pc:sldMk cId="2861736503" sldId="279"/>
            <ac:spMk id="10" creationId="{2C41C9D5-B7BE-45B9-8BA0-91FCA70005CE}"/>
          </ac:spMkLst>
        </pc:spChg>
        <pc:spChg chg="add del mod">
          <ac:chgData name="Kim Taek Gwan" userId="0dba8726cb21ed8f" providerId="LiveId" clId="{55457467-2E63-4E24-A5DE-1BD39002FB44}" dt="2020-10-26T10:59:04.504" v="1101" actId="478"/>
          <ac:spMkLst>
            <pc:docMk/>
            <pc:sldMk cId="2861736503" sldId="279"/>
            <ac:spMk id="11" creationId="{438A9C5A-EADD-4134-BA42-3374A4C240D0}"/>
          </ac:spMkLst>
        </pc:spChg>
        <pc:spChg chg="add mod">
          <ac:chgData name="Kim Taek Gwan" userId="0dba8726cb21ed8f" providerId="LiveId" clId="{55457467-2E63-4E24-A5DE-1BD39002FB44}" dt="2020-10-26T10:59:54.585" v="1107" actId="571"/>
          <ac:spMkLst>
            <pc:docMk/>
            <pc:sldMk cId="2861736503" sldId="279"/>
            <ac:spMk id="12" creationId="{CD4671A8-EF14-44D8-8846-C0F83A8E9E71}"/>
          </ac:spMkLst>
        </pc:spChg>
        <pc:spChg chg="add mod topLvl">
          <ac:chgData name="Kim Taek Gwan" userId="0dba8726cb21ed8f" providerId="LiveId" clId="{55457467-2E63-4E24-A5DE-1BD39002FB44}" dt="2020-10-26T11:20:56.465" v="1412" actId="165"/>
          <ac:spMkLst>
            <pc:docMk/>
            <pc:sldMk cId="2861736503" sldId="279"/>
            <ac:spMk id="13" creationId="{6B4B842E-5B99-4882-A017-8A1D3024EA96}"/>
          </ac:spMkLst>
        </pc:spChg>
        <pc:spChg chg="add mod">
          <ac:chgData name="Kim Taek Gwan" userId="0dba8726cb21ed8f" providerId="LiveId" clId="{55457467-2E63-4E24-A5DE-1BD39002FB44}" dt="2020-10-26T11:03:35.546" v="1132" actId="571"/>
          <ac:spMkLst>
            <pc:docMk/>
            <pc:sldMk cId="2861736503" sldId="279"/>
            <ac:spMk id="14" creationId="{AE36FC41-E61B-49DB-B877-B3BD6DAA8031}"/>
          </ac:spMkLst>
        </pc:spChg>
        <pc:spChg chg="add del mod">
          <ac:chgData name="Kim Taek Gwan" userId="0dba8726cb21ed8f" providerId="LiveId" clId="{55457467-2E63-4E24-A5DE-1BD39002FB44}" dt="2020-10-26T11:04:55.688" v="1198" actId="21"/>
          <ac:spMkLst>
            <pc:docMk/>
            <pc:sldMk cId="2861736503" sldId="279"/>
            <ac:spMk id="15" creationId="{ED6F583E-9975-4494-8B89-5560B870AFEC}"/>
          </ac:spMkLst>
        </pc:spChg>
        <pc:spChg chg="add del mod">
          <ac:chgData name="Kim Taek Gwan" userId="0dba8726cb21ed8f" providerId="LiveId" clId="{55457467-2E63-4E24-A5DE-1BD39002FB44}" dt="2020-10-26T11:04:55.688" v="1198" actId="21"/>
          <ac:spMkLst>
            <pc:docMk/>
            <pc:sldMk cId="2861736503" sldId="279"/>
            <ac:spMk id="16" creationId="{384D333E-5BDF-44C6-A62D-9DCF6198E99B}"/>
          </ac:spMkLst>
        </pc:spChg>
        <pc:spChg chg="add mod">
          <ac:chgData name="Kim Taek Gwan" userId="0dba8726cb21ed8f" providerId="LiveId" clId="{55457467-2E63-4E24-A5DE-1BD39002FB44}" dt="2020-10-26T11:04:54.028" v="1197" actId="571"/>
          <ac:spMkLst>
            <pc:docMk/>
            <pc:sldMk cId="2861736503" sldId="279"/>
            <ac:spMk id="17" creationId="{EBBF6BE7-27EB-4AF0-AE4A-08887F08F2A8}"/>
          </ac:spMkLst>
        </pc:spChg>
        <pc:spChg chg="add mod">
          <ac:chgData name="Kim Taek Gwan" userId="0dba8726cb21ed8f" providerId="LiveId" clId="{55457467-2E63-4E24-A5DE-1BD39002FB44}" dt="2020-10-26T11:04:54.028" v="1197" actId="571"/>
          <ac:spMkLst>
            <pc:docMk/>
            <pc:sldMk cId="2861736503" sldId="279"/>
            <ac:spMk id="18" creationId="{EDB17E07-AC1C-4975-80BF-85C9A1C80988}"/>
          </ac:spMkLst>
        </pc:spChg>
        <pc:spChg chg="add mod topLvl">
          <ac:chgData name="Kim Taek Gwan" userId="0dba8726cb21ed8f" providerId="LiveId" clId="{55457467-2E63-4E24-A5DE-1BD39002FB44}" dt="2020-10-26T11:20:56.465" v="1412" actId="165"/>
          <ac:spMkLst>
            <pc:docMk/>
            <pc:sldMk cId="2861736503" sldId="279"/>
            <ac:spMk id="20" creationId="{34E2681E-0CDF-4B92-8A40-1AA437B62F68}"/>
          </ac:spMkLst>
        </pc:spChg>
        <pc:spChg chg="add mod topLvl">
          <ac:chgData name="Kim Taek Gwan" userId="0dba8726cb21ed8f" providerId="LiveId" clId="{55457467-2E63-4E24-A5DE-1BD39002FB44}" dt="2020-10-26T11:20:56.465" v="1412" actId="165"/>
          <ac:spMkLst>
            <pc:docMk/>
            <pc:sldMk cId="2861736503" sldId="279"/>
            <ac:spMk id="22" creationId="{4CADD772-2F8E-4C20-BED0-FC2E73821B7D}"/>
          </ac:spMkLst>
        </pc:spChg>
        <pc:spChg chg="mod topLvl">
          <ac:chgData name="Kim Taek Gwan" userId="0dba8726cb21ed8f" providerId="LiveId" clId="{55457467-2E63-4E24-A5DE-1BD39002FB44}" dt="2020-10-26T11:20:56.465" v="1412" actId="165"/>
          <ac:spMkLst>
            <pc:docMk/>
            <pc:sldMk cId="2861736503" sldId="279"/>
            <ac:spMk id="25" creationId="{CB161023-DFC5-47A6-A505-77C2C402C28C}"/>
          </ac:spMkLst>
        </pc:spChg>
        <pc:spChg chg="mod topLvl">
          <ac:chgData name="Kim Taek Gwan" userId="0dba8726cb21ed8f" providerId="LiveId" clId="{55457467-2E63-4E24-A5DE-1BD39002FB44}" dt="2020-10-26T11:20:56.465" v="1412" actId="165"/>
          <ac:spMkLst>
            <pc:docMk/>
            <pc:sldMk cId="2861736503" sldId="279"/>
            <ac:spMk id="26" creationId="{5DD0F395-9906-48B0-9AE4-9C3E2F7E9094}"/>
          </ac:spMkLst>
        </pc:spChg>
        <pc:spChg chg="mod topLvl">
          <ac:chgData name="Kim Taek Gwan" userId="0dba8726cb21ed8f" providerId="LiveId" clId="{55457467-2E63-4E24-A5DE-1BD39002FB44}" dt="2020-10-26T11:20:56.465" v="1412" actId="165"/>
          <ac:spMkLst>
            <pc:docMk/>
            <pc:sldMk cId="2861736503" sldId="279"/>
            <ac:spMk id="28" creationId="{1C07B116-C9AB-4486-9BD8-EB3AB09E981C}"/>
          </ac:spMkLst>
        </pc:spChg>
        <pc:spChg chg="mod topLvl">
          <ac:chgData name="Kim Taek Gwan" userId="0dba8726cb21ed8f" providerId="LiveId" clId="{55457467-2E63-4E24-A5DE-1BD39002FB44}" dt="2020-10-26T11:20:56.465" v="1412" actId="165"/>
          <ac:spMkLst>
            <pc:docMk/>
            <pc:sldMk cId="2861736503" sldId="279"/>
            <ac:spMk id="29" creationId="{10924B35-2078-4671-93EF-D66BA3FF3AED}"/>
          </ac:spMkLst>
        </pc:spChg>
        <pc:spChg chg="add del mod ord topLvl">
          <ac:chgData name="Kim Taek Gwan" userId="0dba8726cb21ed8f" providerId="LiveId" clId="{55457467-2E63-4E24-A5DE-1BD39002FB44}" dt="2020-10-26T11:23:48.979" v="1445"/>
          <ac:spMkLst>
            <pc:docMk/>
            <pc:sldMk cId="2861736503" sldId="279"/>
            <ac:spMk id="57" creationId="{0DCB5E9B-F23E-4BAB-8985-FE7E0DEE143B}"/>
          </ac:spMkLst>
        </pc:spChg>
        <pc:spChg chg="add del mod ord">
          <ac:chgData name="Kim Taek Gwan" userId="0dba8726cb21ed8f" providerId="LiveId" clId="{55457467-2E63-4E24-A5DE-1BD39002FB44}" dt="2020-10-26T11:22:34.668" v="1426" actId="478"/>
          <ac:spMkLst>
            <pc:docMk/>
            <pc:sldMk cId="2861736503" sldId="279"/>
            <ac:spMk id="59" creationId="{406257E4-8A54-4F3D-A288-C5F3DE68AC4D}"/>
          </ac:spMkLst>
        </pc:spChg>
        <pc:spChg chg="add del mod topLvl">
          <ac:chgData name="Kim Taek Gwan" userId="0dba8726cb21ed8f" providerId="LiveId" clId="{55457467-2E63-4E24-A5DE-1BD39002FB44}" dt="2020-10-26T11:23:48.979" v="1445"/>
          <ac:spMkLst>
            <pc:docMk/>
            <pc:sldMk cId="2861736503" sldId="279"/>
            <ac:spMk id="60" creationId="{81013637-F3FF-4DF8-BA3C-B99FA1C355A8}"/>
          </ac:spMkLst>
        </pc:spChg>
        <pc:spChg chg="add del mod topLvl">
          <ac:chgData name="Kim Taek Gwan" userId="0dba8726cb21ed8f" providerId="LiveId" clId="{55457467-2E63-4E24-A5DE-1BD39002FB44}" dt="2020-10-26T11:23:55.051" v="1446"/>
          <ac:spMkLst>
            <pc:docMk/>
            <pc:sldMk cId="2861736503" sldId="279"/>
            <ac:spMk id="61" creationId="{51F3F0FA-BA5D-47A8-A1FA-0AB7E27EA817}"/>
          </ac:spMkLst>
        </pc:spChg>
        <pc:spChg chg="del mod">
          <ac:chgData name="Kim Taek Gwan" userId="0dba8726cb21ed8f" providerId="LiveId" clId="{55457467-2E63-4E24-A5DE-1BD39002FB44}" dt="2020-10-26T11:23:55.051" v="1446"/>
          <ac:spMkLst>
            <pc:docMk/>
            <pc:sldMk cId="2861736503" sldId="279"/>
            <ac:spMk id="63" creationId="{060EEF3B-15A1-4B80-B8A8-F7EBC158F9FA}"/>
          </ac:spMkLst>
        </pc:spChg>
        <pc:spChg chg="mod">
          <ac:chgData name="Kim Taek Gwan" userId="0dba8726cb21ed8f" providerId="LiveId" clId="{55457467-2E63-4E24-A5DE-1BD39002FB44}" dt="2020-10-26T11:23:59" v="1447" actId="1076"/>
          <ac:spMkLst>
            <pc:docMk/>
            <pc:sldMk cId="2861736503" sldId="279"/>
            <ac:spMk id="64" creationId="{8BAAEA20-DF7A-45EB-B843-FC04660A30F3}"/>
          </ac:spMkLst>
        </pc:spChg>
        <pc:spChg chg="add mod ord">
          <ac:chgData name="Kim Taek Gwan" userId="0dba8726cb21ed8f" providerId="LiveId" clId="{55457467-2E63-4E24-A5DE-1BD39002FB44}" dt="2020-10-26T11:24:28.758" v="1454" actId="207"/>
          <ac:spMkLst>
            <pc:docMk/>
            <pc:sldMk cId="2861736503" sldId="279"/>
            <ac:spMk id="65" creationId="{E2672071-066B-4C9B-B1C1-84A4CE18787A}"/>
          </ac:spMkLst>
        </pc:spChg>
        <pc:spChg chg="add mod">
          <ac:chgData name="Kim Taek Gwan" userId="0dba8726cb21ed8f" providerId="LiveId" clId="{55457467-2E63-4E24-A5DE-1BD39002FB44}" dt="2020-10-26T12:14:07.350" v="2195"/>
          <ac:spMkLst>
            <pc:docMk/>
            <pc:sldMk cId="2861736503" sldId="279"/>
            <ac:spMk id="66" creationId="{A42864C9-C325-41DC-AA1A-90C4D091C32E}"/>
          </ac:spMkLst>
        </pc:spChg>
        <pc:grpChg chg="add del mod">
          <ac:chgData name="Kim Taek Gwan" userId="0dba8726cb21ed8f" providerId="LiveId" clId="{55457467-2E63-4E24-A5DE-1BD39002FB44}" dt="2020-10-26T11:12:24.237" v="1306" actId="165"/>
          <ac:grpSpMkLst>
            <pc:docMk/>
            <pc:sldMk cId="2861736503" sldId="279"/>
            <ac:grpSpMk id="5" creationId="{10B410D6-5053-4DF7-B385-341CD59B35E6}"/>
          </ac:grpSpMkLst>
        </pc:grpChg>
        <pc:grpChg chg="add del mod">
          <ac:chgData name="Kim Taek Gwan" userId="0dba8726cb21ed8f" providerId="LiveId" clId="{55457467-2E63-4E24-A5DE-1BD39002FB44}" dt="2020-10-26T11:12:24.237" v="1306" actId="165"/>
          <ac:grpSpMkLst>
            <pc:docMk/>
            <pc:sldMk cId="2861736503" sldId="279"/>
            <ac:grpSpMk id="23" creationId="{46195783-9BB6-45C2-A60E-DD46CD123149}"/>
          </ac:grpSpMkLst>
        </pc:grpChg>
        <pc:grpChg chg="add del mod">
          <ac:chgData name="Kim Taek Gwan" userId="0dba8726cb21ed8f" providerId="LiveId" clId="{55457467-2E63-4E24-A5DE-1BD39002FB44}" dt="2020-10-26T11:12:24.237" v="1306" actId="165"/>
          <ac:grpSpMkLst>
            <pc:docMk/>
            <pc:sldMk cId="2861736503" sldId="279"/>
            <ac:grpSpMk id="24" creationId="{E6F321F7-B09F-429C-AA6E-0478EF282BA3}"/>
          </ac:grpSpMkLst>
        </pc:grpChg>
        <pc:grpChg chg="add del mod">
          <ac:chgData name="Kim Taek Gwan" userId="0dba8726cb21ed8f" providerId="LiveId" clId="{55457467-2E63-4E24-A5DE-1BD39002FB44}" dt="2020-10-26T11:12:24.237" v="1306" actId="165"/>
          <ac:grpSpMkLst>
            <pc:docMk/>
            <pc:sldMk cId="2861736503" sldId="279"/>
            <ac:grpSpMk id="27" creationId="{FB82D033-BDF3-444F-A5D7-B7264F09048E}"/>
          </ac:grpSpMkLst>
        </pc:grpChg>
        <pc:grpChg chg="add mod topLvl">
          <ac:chgData name="Kim Taek Gwan" userId="0dba8726cb21ed8f" providerId="LiveId" clId="{55457467-2E63-4E24-A5DE-1BD39002FB44}" dt="2020-10-26T11:20:56.465" v="1412" actId="165"/>
          <ac:grpSpMkLst>
            <pc:docMk/>
            <pc:sldMk cId="2861736503" sldId="279"/>
            <ac:grpSpMk id="30" creationId="{54943705-A2D0-4AFB-A42A-833149B0B19E}"/>
          </ac:grpSpMkLst>
        </pc:grpChg>
        <pc:grpChg chg="add mod">
          <ac:chgData name="Kim Taek Gwan" userId="0dba8726cb21ed8f" providerId="LiveId" clId="{55457467-2E63-4E24-A5DE-1BD39002FB44}" dt="2020-10-26T11:20:56.465" v="1412" actId="165"/>
          <ac:grpSpMkLst>
            <pc:docMk/>
            <pc:sldMk cId="2861736503" sldId="279"/>
            <ac:grpSpMk id="31" creationId="{3349ADED-DBF2-4BA2-8546-79B8A03708C1}"/>
          </ac:grpSpMkLst>
        </pc:grpChg>
        <pc:grpChg chg="add mod topLvl">
          <ac:chgData name="Kim Taek Gwan" userId="0dba8726cb21ed8f" providerId="LiveId" clId="{55457467-2E63-4E24-A5DE-1BD39002FB44}" dt="2020-10-26T11:20:56.465" v="1412" actId="165"/>
          <ac:grpSpMkLst>
            <pc:docMk/>
            <pc:sldMk cId="2861736503" sldId="279"/>
            <ac:grpSpMk id="32" creationId="{224F1F5B-BD8C-4360-8DCE-EABD8C063C14}"/>
          </ac:grpSpMkLst>
        </pc:grpChg>
        <pc:grpChg chg="add mod">
          <ac:chgData name="Kim Taek Gwan" userId="0dba8726cb21ed8f" providerId="LiveId" clId="{55457467-2E63-4E24-A5DE-1BD39002FB44}" dt="2020-10-26T11:20:56.465" v="1412" actId="165"/>
          <ac:grpSpMkLst>
            <pc:docMk/>
            <pc:sldMk cId="2861736503" sldId="279"/>
            <ac:grpSpMk id="33" creationId="{187148C0-C37D-4F90-B687-3E4A7DDD1B3A}"/>
          </ac:grpSpMkLst>
        </pc:grpChg>
        <pc:grpChg chg="add del mod">
          <ac:chgData name="Kim Taek Gwan" userId="0dba8726cb21ed8f" providerId="LiveId" clId="{55457467-2E63-4E24-A5DE-1BD39002FB44}" dt="2020-10-26T11:14:30.300" v="1326" actId="165"/>
          <ac:grpSpMkLst>
            <pc:docMk/>
            <pc:sldMk cId="2861736503" sldId="279"/>
            <ac:grpSpMk id="37" creationId="{BE3D9B3D-B4FD-43A9-80A1-3C0AE02441FF}"/>
          </ac:grpSpMkLst>
        </pc:grpChg>
        <pc:grpChg chg="add mod">
          <ac:chgData name="Kim Taek Gwan" userId="0dba8726cb21ed8f" providerId="LiveId" clId="{55457467-2E63-4E24-A5DE-1BD39002FB44}" dt="2020-10-26T11:20:56.465" v="1412" actId="165"/>
          <ac:grpSpMkLst>
            <pc:docMk/>
            <pc:sldMk cId="2861736503" sldId="279"/>
            <ac:grpSpMk id="50" creationId="{329E83E3-08F6-47EE-8AE3-60D7DD8B96AC}"/>
          </ac:grpSpMkLst>
        </pc:grpChg>
        <pc:grpChg chg="add mod topLvl">
          <ac:chgData name="Kim Taek Gwan" userId="0dba8726cb21ed8f" providerId="LiveId" clId="{55457467-2E63-4E24-A5DE-1BD39002FB44}" dt="2020-10-26T11:20:56.465" v="1412" actId="165"/>
          <ac:grpSpMkLst>
            <pc:docMk/>
            <pc:sldMk cId="2861736503" sldId="279"/>
            <ac:grpSpMk id="51" creationId="{5185867F-ACD6-444C-8116-BEECE9F2D7F9}"/>
          </ac:grpSpMkLst>
        </pc:grpChg>
        <pc:grpChg chg="add mod topLvl">
          <ac:chgData name="Kim Taek Gwan" userId="0dba8726cb21ed8f" providerId="LiveId" clId="{55457467-2E63-4E24-A5DE-1BD39002FB44}" dt="2020-10-26T11:20:56.465" v="1412" actId="165"/>
          <ac:grpSpMkLst>
            <pc:docMk/>
            <pc:sldMk cId="2861736503" sldId="279"/>
            <ac:grpSpMk id="54" creationId="{3DAC77F1-C34A-48BD-BEDB-9E6332C79DA6}"/>
          </ac:grpSpMkLst>
        </pc:grpChg>
        <pc:grpChg chg="add del mod">
          <ac:chgData name="Kim Taek Gwan" userId="0dba8726cb21ed8f" providerId="LiveId" clId="{55457467-2E63-4E24-A5DE-1BD39002FB44}" dt="2020-10-26T11:20:56.465" v="1412" actId="165"/>
          <ac:grpSpMkLst>
            <pc:docMk/>
            <pc:sldMk cId="2861736503" sldId="279"/>
            <ac:grpSpMk id="58" creationId="{F60FE04C-3CD0-4BC1-BDB8-CC301AD56E8C}"/>
          </ac:grpSpMkLst>
        </pc:grpChg>
        <pc:grpChg chg="add del mod">
          <ac:chgData name="Kim Taek Gwan" userId="0dba8726cb21ed8f" providerId="LiveId" clId="{55457467-2E63-4E24-A5DE-1BD39002FB44}" dt="2020-10-26T11:23:45.510" v="1444" actId="165"/>
          <ac:grpSpMkLst>
            <pc:docMk/>
            <pc:sldMk cId="2861736503" sldId="279"/>
            <ac:grpSpMk id="62" creationId="{A902BEB0-357F-4352-947E-73A1CB1C6DB8}"/>
          </ac:grpSpMkLst>
        </pc:grpChg>
        <pc:picChg chg="add del mod">
          <ac:chgData name="Kim Taek Gwan" userId="0dba8726cb21ed8f" providerId="LiveId" clId="{55457467-2E63-4E24-A5DE-1BD39002FB44}" dt="2020-10-26T11:17:14.586" v="1351" actId="21"/>
          <ac:picMkLst>
            <pc:docMk/>
            <pc:sldMk cId="2861736503" sldId="279"/>
            <ac:picMk id="53" creationId="{49A8AF0B-8026-4E50-9340-86D770423AEC}"/>
          </ac:picMkLst>
        </pc:picChg>
        <pc:picChg chg="mod">
          <ac:chgData name="Kim Taek Gwan" userId="0dba8726cb21ed8f" providerId="LiveId" clId="{55457467-2E63-4E24-A5DE-1BD39002FB44}" dt="2020-10-26T11:20:56.465" v="1412" actId="165"/>
          <ac:picMkLst>
            <pc:docMk/>
            <pc:sldMk cId="2861736503" sldId="279"/>
            <ac:picMk id="55" creationId="{B5234EF8-0233-4816-891F-1EAA8C27B399}"/>
          </ac:picMkLst>
        </pc:picChg>
        <pc:picChg chg="mod">
          <ac:chgData name="Kim Taek Gwan" userId="0dba8726cb21ed8f" providerId="LiveId" clId="{55457467-2E63-4E24-A5DE-1BD39002FB44}" dt="2020-10-26T11:20:56.465" v="1412" actId="165"/>
          <ac:picMkLst>
            <pc:docMk/>
            <pc:sldMk cId="2861736503" sldId="279"/>
            <ac:picMk id="56" creationId="{2B7940F9-047B-4F17-96D8-EDB4CF862DA4}"/>
          </ac:picMkLst>
        </pc:picChg>
        <pc:cxnChg chg="del">
          <ac:chgData name="Kim Taek Gwan" userId="0dba8726cb21ed8f" providerId="LiveId" clId="{55457467-2E63-4E24-A5DE-1BD39002FB44}" dt="2020-10-26T12:14:06.846" v="2194" actId="478"/>
          <ac:cxnSpMkLst>
            <pc:docMk/>
            <pc:sldMk cId="2861736503" sldId="279"/>
            <ac:cxnSpMk id="8" creationId="{132566C1-5FF1-40D7-BB75-585405E1336F}"/>
          </ac:cxnSpMkLst>
        </pc:cxnChg>
        <pc:cxnChg chg="add mod">
          <ac:chgData name="Kim Taek Gwan" userId="0dba8726cb21ed8f" providerId="LiveId" clId="{55457467-2E63-4E24-A5DE-1BD39002FB44}" dt="2020-10-26T12:14:07.350" v="2195"/>
          <ac:cxnSpMkLst>
            <pc:docMk/>
            <pc:sldMk cId="2861736503" sldId="279"/>
            <ac:cxnSpMk id="67" creationId="{9A31E61D-C10B-448C-A4C7-66058F541E76}"/>
          </ac:cxnSpMkLst>
        </pc:cxnChg>
      </pc:sldChg>
      <pc:sldChg chg="addSp delSp modSp add mod">
        <pc:chgData name="Kim Taek Gwan" userId="0dba8726cb21ed8f" providerId="LiveId" clId="{55457467-2E63-4E24-A5DE-1BD39002FB44}" dt="2020-10-26T12:15:04.443" v="2218" actId="20577"/>
        <pc:sldMkLst>
          <pc:docMk/>
          <pc:sldMk cId="3275352735" sldId="280"/>
        </pc:sldMkLst>
        <pc:spChg chg="add mod">
          <ac:chgData name="Kim Taek Gwan" userId="0dba8726cb21ed8f" providerId="LiveId" clId="{55457467-2E63-4E24-A5DE-1BD39002FB44}" dt="2020-10-26T11:57:44.463" v="1857" actId="164"/>
          <ac:spMkLst>
            <pc:docMk/>
            <pc:sldMk cId="3275352735" sldId="280"/>
            <ac:spMk id="2" creationId="{76A935E6-C958-48A4-80C9-E6896BB344F1}"/>
          </ac:spMkLst>
        </pc:spChg>
        <pc:spChg chg="mod">
          <ac:chgData name="Kim Taek Gwan" userId="0dba8726cb21ed8f" providerId="LiveId" clId="{55457467-2E63-4E24-A5DE-1BD39002FB44}" dt="2020-10-26T12:03:49.233" v="1954" actId="20577"/>
          <ac:spMkLst>
            <pc:docMk/>
            <pc:sldMk cId="3275352735" sldId="280"/>
            <ac:spMk id="4" creationId="{D6480D7B-8D9D-4B7E-9CDC-55877BD4A5AD}"/>
          </ac:spMkLst>
        </pc:spChg>
        <pc:spChg chg="del">
          <ac:chgData name="Kim Taek Gwan" userId="0dba8726cb21ed8f" providerId="LiveId" clId="{55457467-2E63-4E24-A5DE-1BD39002FB44}" dt="2020-10-26T12:14:11.131" v="2196" actId="478"/>
          <ac:spMkLst>
            <pc:docMk/>
            <pc:sldMk cId="3275352735" sldId="280"/>
            <ac:spMk id="6" creationId="{25953DA4-6A64-4FC5-B885-631BFBAFA2AB}"/>
          </ac:spMkLst>
        </pc:spChg>
        <pc:spChg chg="mod">
          <ac:chgData name="Kim Taek Gwan" userId="0dba8726cb21ed8f" providerId="LiveId" clId="{55457467-2E63-4E24-A5DE-1BD39002FB44}" dt="2020-10-26T12:15:04.443" v="2218" actId="20577"/>
          <ac:spMkLst>
            <pc:docMk/>
            <pc:sldMk cId="3275352735" sldId="280"/>
            <ac:spMk id="7" creationId="{D3F28A7A-DC61-4D65-9D99-7AD21985618C}"/>
          </ac:spMkLst>
        </pc:spChg>
        <pc:spChg chg="add del mod">
          <ac:chgData name="Kim Taek Gwan" userId="0dba8726cb21ed8f" providerId="LiveId" clId="{55457467-2E63-4E24-A5DE-1BD39002FB44}" dt="2020-10-26T11:37:38.409" v="1619"/>
          <ac:spMkLst>
            <pc:docMk/>
            <pc:sldMk cId="3275352735" sldId="280"/>
            <ac:spMk id="10" creationId="{ACC69852-F477-4DD0-84C2-B2FA16BC7B0C}"/>
          </ac:spMkLst>
        </pc:spChg>
        <pc:spChg chg="add del mod">
          <ac:chgData name="Kim Taek Gwan" userId="0dba8726cb21ed8f" providerId="LiveId" clId="{55457467-2E63-4E24-A5DE-1BD39002FB44}" dt="2020-10-26T11:37:38.409" v="1619"/>
          <ac:spMkLst>
            <pc:docMk/>
            <pc:sldMk cId="3275352735" sldId="280"/>
            <ac:spMk id="11" creationId="{054E2FD1-6F69-4D88-8C9B-4DEA6ED4530A}"/>
          </ac:spMkLst>
        </pc:spChg>
        <pc:spChg chg="add mod topLvl">
          <ac:chgData name="Kim Taek Gwan" userId="0dba8726cb21ed8f" providerId="LiveId" clId="{55457467-2E63-4E24-A5DE-1BD39002FB44}" dt="2020-10-26T11:57:28.075" v="1854" actId="164"/>
          <ac:spMkLst>
            <pc:docMk/>
            <pc:sldMk cId="3275352735" sldId="280"/>
            <ac:spMk id="12" creationId="{D0EFDB18-FBF8-459B-BB89-790C4D928D52}"/>
          </ac:spMkLst>
        </pc:spChg>
        <pc:spChg chg="add del mod">
          <ac:chgData name="Kim Taek Gwan" userId="0dba8726cb21ed8f" providerId="LiveId" clId="{55457467-2E63-4E24-A5DE-1BD39002FB44}" dt="2020-10-26T11:39:53.462" v="1649" actId="478"/>
          <ac:spMkLst>
            <pc:docMk/>
            <pc:sldMk cId="3275352735" sldId="280"/>
            <ac:spMk id="14" creationId="{2DB5FEF2-39C8-4E4D-A70C-5CB1FD5574F5}"/>
          </ac:spMkLst>
        </pc:spChg>
        <pc:spChg chg="add mod">
          <ac:chgData name="Kim Taek Gwan" userId="0dba8726cb21ed8f" providerId="LiveId" clId="{55457467-2E63-4E24-A5DE-1BD39002FB44}" dt="2020-10-26T11:57:28.075" v="1854" actId="164"/>
          <ac:spMkLst>
            <pc:docMk/>
            <pc:sldMk cId="3275352735" sldId="280"/>
            <ac:spMk id="16" creationId="{2315A77D-8BB8-434F-A59A-13AEADC15203}"/>
          </ac:spMkLst>
        </pc:spChg>
        <pc:spChg chg="add mod">
          <ac:chgData name="Kim Taek Gwan" userId="0dba8726cb21ed8f" providerId="LiveId" clId="{55457467-2E63-4E24-A5DE-1BD39002FB44}" dt="2020-10-26T11:57:44.463" v="1857" actId="164"/>
          <ac:spMkLst>
            <pc:docMk/>
            <pc:sldMk cId="3275352735" sldId="280"/>
            <ac:spMk id="27" creationId="{39C66954-0EB5-4F27-AD9E-D5892C47FCCE}"/>
          </ac:spMkLst>
        </pc:spChg>
        <pc:spChg chg="add mod">
          <ac:chgData name="Kim Taek Gwan" userId="0dba8726cb21ed8f" providerId="LiveId" clId="{55457467-2E63-4E24-A5DE-1BD39002FB44}" dt="2020-10-26T11:57:44.463" v="1857" actId="164"/>
          <ac:spMkLst>
            <pc:docMk/>
            <pc:sldMk cId="3275352735" sldId="280"/>
            <ac:spMk id="34" creationId="{926F7BFA-6EB5-40C3-8087-BCA87F1C0616}"/>
          </ac:spMkLst>
        </pc:spChg>
        <pc:spChg chg="add mod">
          <ac:chgData name="Kim Taek Gwan" userId="0dba8726cb21ed8f" providerId="LiveId" clId="{55457467-2E63-4E24-A5DE-1BD39002FB44}" dt="2020-10-26T11:35:26.509" v="1549" actId="571"/>
          <ac:spMkLst>
            <pc:docMk/>
            <pc:sldMk cId="3275352735" sldId="280"/>
            <ac:spMk id="35" creationId="{45B75FAA-32D9-499A-ABDD-D8DEB2495B96}"/>
          </ac:spMkLst>
        </pc:spChg>
        <pc:spChg chg="add mod">
          <ac:chgData name="Kim Taek Gwan" userId="0dba8726cb21ed8f" providerId="LiveId" clId="{55457467-2E63-4E24-A5DE-1BD39002FB44}" dt="2020-10-26T11:35:26.325" v="1548" actId="571"/>
          <ac:spMkLst>
            <pc:docMk/>
            <pc:sldMk cId="3275352735" sldId="280"/>
            <ac:spMk id="36" creationId="{BFBF205B-B224-4BEF-A266-4A54CFEEBFA8}"/>
          </ac:spMkLst>
        </pc:spChg>
        <pc:spChg chg="add mod">
          <ac:chgData name="Kim Taek Gwan" userId="0dba8726cb21ed8f" providerId="LiveId" clId="{55457467-2E63-4E24-A5DE-1BD39002FB44}" dt="2020-10-26T11:35:26.056" v="1547" actId="571"/>
          <ac:spMkLst>
            <pc:docMk/>
            <pc:sldMk cId="3275352735" sldId="280"/>
            <ac:spMk id="37" creationId="{2D931CE8-C43D-4D04-BDE6-87A7915C7A9B}"/>
          </ac:spMkLst>
        </pc:spChg>
        <pc:spChg chg="add mod">
          <ac:chgData name="Kim Taek Gwan" userId="0dba8726cb21ed8f" providerId="LiveId" clId="{55457467-2E63-4E24-A5DE-1BD39002FB44}" dt="2020-10-26T11:35:33.699" v="1556" actId="571"/>
          <ac:spMkLst>
            <pc:docMk/>
            <pc:sldMk cId="3275352735" sldId="280"/>
            <ac:spMk id="38" creationId="{630B3EB1-1BB5-4012-98E2-9346C31EFA0F}"/>
          </ac:spMkLst>
        </pc:spChg>
        <pc:spChg chg="add mod">
          <ac:chgData name="Kim Taek Gwan" userId="0dba8726cb21ed8f" providerId="LiveId" clId="{55457467-2E63-4E24-A5DE-1BD39002FB44}" dt="2020-10-26T11:35:33.265" v="1555" actId="571"/>
          <ac:spMkLst>
            <pc:docMk/>
            <pc:sldMk cId="3275352735" sldId="280"/>
            <ac:spMk id="39" creationId="{5A72052E-CD89-491A-B004-65E4E11CD95F}"/>
          </ac:spMkLst>
        </pc:spChg>
        <pc:spChg chg="add mod">
          <ac:chgData name="Kim Taek Gwan" userId="0dba8726cb21ed8f" providerId="LiveId" clId="{55457467-2E63-4E24-A5DE-1BD39002FB44}" dt="2020-10-26T11:35:32.850" v="1554" actId="571"/>
          <ac:spMkLst>
            <pc:docMk/>
            <pc:sldMk cId="3275352735" sldId="280"/>
            <ac:spMk id="40" creationId="{FD82E685-6AA4-4427-AA9C-1443EDC482A7}"/>
          </ac:spMkLst>
        </pc:spChg>
        <pc:spChg chg="add mod">
          <ac:chgData name="Kim Taek Gwan" userId="0dba8726cb21ed8f" providerId="LiveId" clId="{55457467-2E63-4E24-A5DE-1BD39002FB44}" dt="2020-10-26T11:35:39.536" v="1564" actId="571"/>
          <ac:spMkLst>
            <pc:docMk/>
            <pc:sldMk cId="3275352735" sldId="280"/>
            <ac:spMk id="41" creationId="{C5A2122E-85D6-4068-B5BB-07702E2B01E7}"/>
          </ac:spMkLst>
        </pc:spChg>
        <pc:spChg chg="add mod">
          <ac:chgData name="Kim Taek Gwan" userId="0dba8726cb21ed8f" providerId="LiveId" clId="{55457467-2E63-4E24-A5DE-1BD39002FB44}" dt="2020-10-26T11:35:37.027" v="1561"/>
          <ac:spMkLst>
            <pc:docMk/>
            <pc:sldMk cId="3275352735" sldId="280"/>
            <ac:spMk id="42" creationId="{C9F1AF2E-7563-47AA-9B06-48EF51403FDB}"/>
          </ac:spMkLst>
        </pc:spChg>
        <pc:spChg chg="add mod">
          <ac:chgData name="Kim Taek Gwan" userId="0dba8726cb21ed8f" providerId="LiveId" clId="{55457467-2E63-4E24-A5DE-1BD39002FB44}" dt="2020-10-26T11:35:36.746" v="1560"/>
          <ac:spMkLst>
            <pc:docMk/>
            <pc:sldMk cId="3275352735" sldId="280"/>
            <ac:spMk id="43" creationId="{5CE51FF9-BE48-4E32-ADD8-4DCCE06BA033}"/>
          </ac:spMkLst>
        </pc:spChg>
        <pc:spChg chg="add mod">
          <ac:chgData name="Kim Taek Gwan" userId="0dba8726cb21ed8f" providerId="LiveId" clId="{55457467-2E63-4E24-A5DE-1BD39002FB44}" dt="2020-10-26T11:35:38.974" v="1563"/>
          <ac:spMkLst>
            <pc:docMk/>
            <pc:sldMk cId="3275352735" sldId="280"/>
            <ac:spMk id="44" creationId="{75D3A5B4-6CF5-48BD-964C-F827C63AE87B}"/>
          </ac:spMkLst>
        </pc:spChg>
        <pc:spChg chg="add del mod">
          <ac:chgData name="Kim Taek Gwan" userId="0dba8726cb21ed8f" providerId="LiveId" clId="{55457467-2E63-4E24-A5DE-1BD39002FB44}" dt="2020-10-26T11:36:13.570" v="1570" actId="478"/>
          <ac:spMkLst>
            <pc:docMk/>
            <pc:sldMk cId="3275352735" sldId="280"/>
            <ac:spMk id="45" creationId="{C1964553-C0EE-41D2-B721-8CCB7A6BCEF7}"/>
          </ac:spMkLst>
        </pc:spChg>
        <pc:spChg chg="add del mod">
          <ac:chgData name="Kim Taek Gwan" userId="0dba8726cb21ed8f" providerId="LiveId" clId="{55457467-2E63-4E24-A5DE-1BD39002FB44}" dt="2020-10-26T11:36:13.570" v="1570" actId="478"/>
          <ac:spMkLst>
            <pc:docMk/>
            <pc:sldMk cId="3275352735" sldId="280"/>
            <ac:spMk id="46" creationId="{EE0760E6-DD50-4CCD-9D8E-38D76F12A5C1}"/>
          </ac:spMkLst>
        </pc:spChg>
        <pc:spChg chg="add del mod">
          <ac:chgData name="Kim Taek Gwan" userId="0dba8726cb21ed8f" providerId="LiveId" clId="{55457467-2E63-4E24-A5DE-1BD39002FB44}" dt="2020-10-26T11:36:13.570" v="1570" actId="478"/>
          <ac:spMkLst>
            <pc:docMk/>
            <pc:sldMk cId="3275352735" sldId="280"/>
            <ac:spMk id="47" creationId="{976DACF2-CC37-48E4-B60D-37E73EFC5E8A}"/>
          </ac:spMkLst>
        </pc:spChg>
        <pc:spChg chg="mod">
          <ac:chgData name="Kim Taek Gwan" userId="0dba8726cb21ed8f" providerId="LiveId" clId="{55457467-2E63-4E24-A5DE-1BD39002FB44}" dt="2020-10-26T11:37:32.039" v="1617"/>
          <ac:spMkLst>
            <pc:docMk/>
            <pc:sldMk cId="3275352735" sldId="280"/>
            <ac:spMk id="48" creationId="{6203B7DF-7A59-4284-A7A2-B7BFE227F20E}"/>
          </ac:spMkLst>
        </pc:spChg>
        <pc:spChg chg="add mod">
          <ac:chgData name="Kim Taek Gwan" userId="0dba8726cb21ed8f" providerId="LiveId" clId="{55457467-2E63-4E24-A5DE-1BD39002FB44}" dt="2020-10-26T11:37:29.331" v="1608" actId="571"/>
          <ac:spMkLst>
            <pc:docMk/>
            <pc:sldMk cId="3275352735" sldId="280"/>
            <ac:spMk id="49" creationId="{09C8B703-05A1-4D71-B170-0D2DF2B96B0F}"/>
          </ac:spMkLst>
        </pc:spChg>
        <pc:spChg chg="add mod">
          <ac:chgData name="Kim Taek Gwan" userId="0dba8726cb21ed8f" providerId="LiveId" clId="{55457467-2E63-4E24-A5DE-1BD39002FB44}" dt="2020-10-26T11:37:16.016" v="1603" actId="571"/>
          <ac:spMkLst>
            <pc:docMk/>
            <pc:sldMk cId="3275352735" sldId="280"/>
            <ac:spMk id="52" creationId="{A40C2984-D9FB-4AB6-8312-20BA16F5AC4A}"/>
          </ac:spMkLst>
        </pc:spChg>
        <pc:spChg chg="add mod">
          <ac:chgData name="Kim Taek Gwan" userId="0dba8726cb21ed8f" providerId="LiveId" clId="{55457467-2E63-4E24-A5DE-1BD39002FB44}" dt="2020-10-26T11:37:15.492" v="1602" actId="571"/>
          <ac:spMkLst>
            <pc:docMk/>
            <pc:sldMk cId="3275352735" sldId="280"/>
            <ac:spMk id="53" creationId="{0518563E-30ED-4C90-B263-180D90838E55}"/>
          </ac:spMkLst>
        </pc:spChg>
        <pc:spChg chg="add mod">
          <ac:chgData name="Kim Taek Gwan" userId="0dba8726cb21ed8f" providerId="LiveId" clId="{55457467-2E63-4E24-A5DE-1BD39002FB44}" dt="2020-10-26T11:37:20.044" v="1607" actId="571"/>
          <ac:spMkLst>
            <pc:docMk/>
            <pc:sldMk cId="3275352735" sldId="280"/>
            <ac:spMk id="57" creationId="{9E6B23D9-3CDA-4D3C-AFC7-11D774FCC4E7}"/>
          </ac:spMkLst>
        </pc:spChg>
        <pc:spChg chg="add mod">
          <ac:chgData name="Kim Taek Gwan" userId="0dba8726cb21ed8f" providerId="LiveId" clId="{55457467-2E63-4E24-A5DE-1BD39002FB44}" dt="2020-10-26T11:37:19.610" v="1606" actId="571"/>
          <ac:spMkLst>
            <pc:docMk/>
            <pc:sldMk cId="3275352735" sldId="280"/>
            <ac:spMk id="58" creationId="{941123C0-09F4-4FBC-A763-9F2A4EEEF178}"/>
          </ac:spMkLst>
        </pc:spChg>
        <pc:spChg chg="del mod">
          <ac:chgData name="Kim Taek Gwan" userId="0dba8726cb21ed8f" providerId="LiveId" clId="{55457467-2E63-4E24-A5DE-1BD39002FB44}" dt="2020-10-26T11:38:20.317" v="1644" actId="478"/>
          <ac:spMkLst>
            <pc:docMk/>
            <pc:sldMk cId="3275352735" sldId="280"/>
            <ac:spMk id="59" creationId="{AE82CA02-1273-403F-839F-EBF528155ACE}"/>
          </ac:spMkLst>
        </pc:spChg>
        <pc:spChg chg="add mod">
          <ac:chgData name="Kim Taek Gwan" userId="0dba8726cb21ed8f" providerId="LiveId" clId="{55457467-2E63-4E24-A5DE-1BD39002FB44}" dt="2020-10-26T11:38:02.229" v="1638" actId="571"/>
          <ac:spMkLst>
            <pc:docMk/>
            <pc:sldMk cId="3275352735" sldId="280"/>
            <ac:spMk id="60" creationId="{7565DB9A-2F8A-4955-A7F7-EB9CC4DCC237}"/>
          </ac:spMkLst>
        </pc:spChg>
        <pc:spChg chg="add mod">
          <ac:chgData name="Kim Taek Gwan" userId="0dba8726cb21ed8f" providerId="LiveId" clId="{55457467-2E63-4E24-A5DE-1BD39002FB44}" dt="2020-10-26T11:38:01.927" v="1637" actId="571"/>
          <ac:spMkLst>
            <pc:docMk/>
            <pc:sldMk cId="3275352735" sldId="280"/>
            <ac:spMk id="61" creationId="{40744EDD-AFE7-4E66-AF55-41F72186881A}"/>
          </ac:spMkLst>
        </pc:spChg>
        <pc:spChg chg="add mod">
          <ac:chgData name="Kim Taek Gwan" userId="0dba8726cb21ed8f" providerId="LiveId" clId="{55457467-2E63-4E24-A5DE-1BD39002FB44}" dt="2020-10-26T11:38:01.567" v="1636" actId="571"/>
          <ac:spMkLst>
            <pc:docMk/>
            <pc:sldMk cId="3275352735" sldId="280"/>
            <ac:spMk id="62" creationId="{639EF9E7-F1C2-4B2E-9C92-3FC5A7DBE371}"/>
          </ac:spMkLst>
        </pc:spChg>
        <pc:spChg chg="add del mod">
          <ac:chgData name="Kim Taek Gwan" userId="0dba8726cb21ed8f" providerId="LiveId" clId="{55457467-2E63-4E24-A5DE-1BD39002FB44}" dt="2020-10-26T11:38:20.317" v="1644" actId="478"/>
          <ac:spMkLst>
            <pc:docMk/>
            <pc:sldMk cId="3275352735" sldId="280"/>
            <ac:spMk id="63" creationId="{8F3EB3C4-4732-48C9-B4DE-CF07B5A7D80A}"/>
          </ac:spMkLst>
        </pc:spChg>
        <pc:spChg chg="del">
          <ac:chgData name="Kim Taek Gwan" userId="0dba8726cb21ed8f" providerId="LiveId" clId="{55457467-2E63-4E24-A5DE-1BD39002FB44}" dt="2020-10-26T11:25:33.001" v="1456" actId="478"/>
          <ac:spMkLst>
            <pc:docMk/>
            <pc:sldMk cId="3275352735" sldId="280"/>
            <ac:spMk id="64" creationId="{8BAAEA20-DF7A-45EB-B843-FC04660A30F3}"/>
          </ac:spMkLst>
        </pc:spChg>
        <pc:spChg chg="del">
          <ac:chgData name="Kim Taek Gwan" userId="0dba8726cb21ed8f" providerId="LiveId" clId="{55457467-2E63-4E24-A5DE-1BD39002FB44}" dt="2020-10-26T11:25:33.001" v="1456" actId="478"/>
          <ac:spMkLst>
            <pc:docMk/>
            <pc:sldMk cId="3275352735" sldId="280"/>
            <ac:spMk id="65" creationId="{E2672071-066B-4C9B-B1C1-84A4CE18787A}"/>
          </ac:spMkLst>
        </pc:spChg>
        <pc:spChg chg="add del mod">
          <ac:chgData name="Kim Taek Gwan" userId="0dba8726cb21ed8f" providerId="LiveId" clId="{55457467-2E63-4E24-A5DE-1BD39002FB44}" dt="2020-10-26T11:38:20.317" v="1644" actId="478"/>
          <ac:spMkLst>
            <pc:docMk/>
            <pc:sldMk cId="3275352735" sldId="280"/>
            <ac:spMk id="66" creationId="{FFEE14C5-07B0-4DF1-9B0E-3502EA3347BB}"/>
          </ac:spMkLst>
        </pc:spChg>
        <pc:spChg chg="add del mod">
          <ac:chgData name="Kim Taek Gwan" userId="0dba8726cb21ed8f" providerId="LiveId" clId="{55457467-2E63-4E24-A5DE-1BD39002FB44}" dt="2020-10-26T11:38:20.317" v="1644" actId="478"/>
          <ac:spMkLst>
            <pc:docMk/>
            <pc:sldMk cId="3275352735" sldId="280"/>
            <ac:spMk id="67" creationId="{BCA485B5-A0DA-4130-AE19-98B2F367A168}"/>
          </ac:spMkLst>
        </pc:spChg>
        <pc:spChg chg="add mod topLvl">
          <ac:chgData name="Kim Taek Gwan" userId="0dba8726cb21ed8f" providerId="LiveId" clId="{55457467-2E63-4E24-A5DE-1BD39002FB44}" dt="2020-10-26T11:56:52.950" v="1845" actId="164"/>
          <ac:spMkLst>
            <pc:docMk/>
            <pc:sldMk cId="3275352735" sldId="280"/>
            <ac:spMk id="68" creationId="{1776249A-18AF-4D62-8F00-6EC31FBA9FFD}"/>
          </ac:spMkLst>
        </pc:spChg>
        <pc:spChg chg="add del mod topLvl">
          <ac:chgData name="Kim Taek Gwan" userId="0dba8726cb21ed8f" providerId="LiveId" clId="{55457467-2E63-4E24-A5DE-1BD39002FB44}" dt="2020-10-26T11:54:32.007" v="1781" actId="478"/>
          <ac:spMkLst>
            <pc:docMk/>
            <pc:sldMk cId="3275352735" sldId="280"/>
            <ac:spMk id="69" creationId="{04E2BD15-853E-4B5F-A59C-F16000EC03B2}"/>
          </ac:spMkLst>
        </pc:spChg>
        <pc:spChg chg="add del mod topLvl">
          <ac:chgData name="Kim Taek Gwan" userId="0dba8726cb21ed8f" providerId="LiveId" clId="{55457467-2E63-4E24-A5DE-1BD39002FB44}" dt="2020-10-26T11:54:32.007" v="1781" actId="478"/>
          <ac:spMkLst>
            <pc:docMk/>
            <pc:sldMk cId="3275352735" sldId="280"/>
            <ac:spMk id="70" creationId="{F3A6C293-6B53-4287-A299-5CCB89DFBA80}"/>
          </ac:spMkLst>
        </pc:spChg>
        <pc:spChg chg="add del mod">
          <ac:chgData name="Kim Taek Gwan" userId="0dba8726cb21ed8f" providerId="LiveId" clId="{55457467-2E63-4E24-A5DE-1BD39002FB44}" dt="2020-10-26T11:54:26.957" v="1779" actId="478"/>
          <ac:spMkLst>
            <pc:docMk/>
            <pc:sldMk cId="3275352735" sldId="280"/>
            <ac:spMk id="71" creationId="{DA7A77E2-7901-4CEA-8C30-C3E1DA727EAD}"/>
          </ac:spMkLst>
        </pc:spChg>
        <pc:spChg chg="add mod">
          <ac:chgData name="Kim Taek Gwan" userId="0dba8726cb21ed8f" providerId="LiveId" clId="{55457467-2E63-4E24-A5DE-1BD39002FB44}" dt="2020-10-26T11:56:52.950" v="1845" actId="164"/>
          <ac:spMkLst>
            <pc:docMk/>
            <pc:sldMk cId="3275352735" sldId="280"/>
            <ac:spMk id="72" creationId="{8142263B-B087-4D68-AC17-FB84D007790C}"/>
          </ac:spMkLst>
        </pc:spChg>
        <pc:spChg chg="add mod">
          <ac:chgData name="Kim Taek Gwan" userId="0dba8726cb21ed8f" providerId="LiveId" clId="{55457467-2E63-4E24-A5DE-1BD39002FB44}" dt="2020-10-26T11:56:54.639" v="1846" actId="164"/>
          <ac:spMkLst>
            <pc:docMk/>
            <pc:sldMk cId="3275352735" sldId="280"/>
            <ac:spMk id="73" creationId="{8C642FED-C141-41BC-8C3E-4432C8E9D9CB}"/>
          </ac:spMkLst>
        </pc:spChg>
        <pc:spChg chg="add mod">
          <ac:chgData name="Kim Taek Gwan" userId="0dba8726cb21ed8f" providerId="LiveId" clId="{55457467-2E63-4E24-A5DE-1BD39002FB44}" dt="2020-10-26T11:54:48.035" v="1786" actId="571"/>
          <ac:spMkLst>
            <pc:docMk/>
            <pc:sldMk cId="3275352735" sldId="280"/>
            <ac:spMk id="74" creationId="{1634F054-3259-435D-A887-89EFB7D76F86}"/>
          </ac:spMkLst>
        </pc:spChg>
        <pc:spChg chg="add mod ord">
          <ac:chgData name="Kim Taek Gwan" userId="0dba8726cb21ed8f" providerId="LiveId" clId="{55457467-2E63-4E24-A5DE-1BD39002FB44}" dt="2020-10-26T11:56:54.639" v="1846" actId="164"/>
          <ac:spMkLst>
            <pc:docMk/>
            <pc:sldMk cId="3275352735" sldId="280"/>
            <ac:spMk id="75" creationId="{21DBCCDD-DCFB-4436-AFB8-6B1D08213D2D}"/>
          </ac:spMkLst>
        </pc:spChg>
        <pc:spChg chg="add mod">
          <ac:chgData name="Kim Taek Gwan" userId="0dba8726cb21ed8f" providerId="LiveId" clId="{55457467-2E63-4E24-A5DE-1BD39002FB44}" dt="2020-10-26T11:56:58.242" v="1847" actId="164"/>
          <ac:spMkLst>
            <pc:docMk/>
            <pc:sldMk cId="3275352735" sldId="280"/>
            <ac:spMk id="76" creationId="{50179544-B2A5-429A-90E4-F4DCAB0D370B}"/>
          </ac:spMkLst>
        </pc:spChg>
        <pc:spChg chg="add mod">
          <ac:chgData name="Kim Taek Gwan" userId="0dba8726cb21ed8f" providerId="LiveId" clId="{55457467-2E63-4E24-A5DE-1BD39002FB44}" dt="2020-10-26T11:56:58.242" v="1847" actId="164"/>
          <ac:spMkLst>
            <pc:docMk/>
            <pc:sldMk cId="3275352735" sldId="280"/>
            <ac:spMk id="77" creationId="{9B20AFD8-EE53-4FD1-9C29-09463901C36A}"/>
          </ac:spMkLst>
        </pc:spChg>
        <pc:spChg chg="add mod">
          <ac:chgData name="Kim Taek Gwan" userId="0dba8726cb21ed8f" providerId="LiveId" clId="{55457467-2E63-4E24-A5DE-1BD39002FB44}" dt="2020-10-26T11:56:59.863" v="1848" actId="164"/>
          <ac:spMkLst>
            <pc:docMk/>
            <pc:sldMk cId="3275352735" sldId="280"/>
            <ac:spMk id="78" creationId="{34B8C7C0-67BB-4CCD-8FE7-9BCA81587CF5}"/>
          </ac:spMkLst>
        </pc:spChg>
        <pc:spChg chg="add mod">
          <ac:chgData name="Kim Taek Gwan" userId="0dba8726cb21ed8f" providerId="LiveId" clId="{55457467-2E63-4E24-A5DE-1BD39002FB44}" dt="2020-10-26T11:56:59.863" v="1848" actId="164"/>
          <ac:spMkLst>
            <pc:docMk/>
            <pc:sldMk cId="3275352735" sldId="280"/>
            <ac:spMk id="79" creationId="{74C468F0-8644-4FAA-86A4-ACD300E3BFA4}"/>
          </ac:spMkLst>
        </pc:spChg>
        <pc:spChg chg="add mod">
          <ac:chgData name="Kim Taek Gwan" userId="0dba8726cb21ed8f" providerId="LiveId" clId="{55457467-2E63-4E24-A5DE-1BD39002FB44}" dt="2020-10-26T12:14:11.618" v="2197"/>
          <ac:spMkLst>
            <pc:docMk/>
            <pc:sldMk cId="3275352735" sldId="280"/>
            <ac:spMk id="80" creationId="{7FA1BE9C-0D9B-4DAD-A963-3AD0CC866D27}"/>
          </ac:spMkLst>
        </pc:spChg>
        <pc:grpChg chg="add del mod">
          <ac:chgData name="Kim Taek Gwan" userId="0dba8726cb21ed8f" providerId="LiveId" clId="{55457467-2E63-4E24-A5DE-1BD39002FB44}" dt="2020-10-26T11:54:29.222" v="1780" actId="165"/>
          <ac:grpSpMkLst>
            <pc:docMk/>
            <pc:sldMk cId="3275352735" sldId="280"/>
            <ac:grpSpMk id="15" creationId="{B0E51316-6C91-485E-850A-014B4C3F6FE6}"/>
          </ac:grpSpMkLst>
        </pc:grpChg>
        <pc:grpChg chg="add mod">
          <ac:chgData name="Kim Taek Gwan" userId="0dba8726cb21ed8f" providerId="LiveId" clId="{55457467-2E63-4E24-A5DE-1BD39002FB44}" dt="2020-10-26T11:57:28.075" v="1854" actId="164"/>
          <ac:grpSpMkLst>
            <pc:docMk/>
            <pc:sldMk cId="3275352735" sldId="280"/>
            <ac:grpSpMk id="17" creationId="{40BAFAC5-C4A4-4F8A-96E4-32A532BFE1B5}"/>
          </ac:grpSpMkLst>
        </pc:grpChg>
        <pc:grpChg chg="add mod">
          <ac:chgData name="Kim Taek Gwan" userId="0dba8726cb21ed8f" providerId="LiveId" clId="{55457467-2E63-4E24-A5DE-1BD39002FB44}" dt="2020-10-26T11:57:28.075" v="1854" actId="164"/>
          <ac:grpSpMkLst>
            <pc:docMk/>
            <pc:sldMk cId="3275352735" sldId="280"/>
            <ac:grpSpMk id="18" creationId="{8CE89B13-3F5D-4231-98F9-36015D8955D5}"/>
          </ac:grpSpMkLst>
        </pc:grpChg>
        <pc:grpChg chg="add mod">
          <ac:chgData name="Kim Taek Gwan" userId="0dba8726cb21ed8f" providerId="LiveId" clId="{55457467-2E63-4E24-A5DE-1BD39002FB44}" dt="2020-10-26T11:57:28.075" v="1854" actId="164"/>
          <ac:grpSpMkLst>
            <pc:docMk/>
            <pc:sldMk cId="3275352735" sldId="280"/>
            <ac:grpSpMk id="19" creationId="{EE282407-A21D-42D5-A0A9-63F32C0F8135}"/>
          </ac:grpSpMkLst>
        </pc:grpChg>
        <pc:grpChg chg="add mod">
          <ac:chgData name="Kim Taek Gwan" userId="0dba8726cb21ed8f" providerId="LiveId" clId="{55457467-2E63-4E24-A5DE-1BD39002FB44}" dt="2020-10-26T11:57:28.075" v="1854" actId="164"/>
          <ac:grpSpMkLst>
            <pc:docMk/>
            <pc:sldMk cId="3275352735" sldId="280"/>
            <ac:grpSpMk id="21" creationId="{9086492D-E21A-4BEC-B751-3AAE176E3F27}"/>
          </ac:grpSpMkLst>
        </pc:grpChg>
        <pc:grpChg chg="add mod">
          <ac:chgData name="Kim Taek Gwan" userId="0dba8726cb21ed8f" providerId="LiveId" clId="{55457467-2E63-4E24-A5DE-1BD39002FB44}" dt="2020-10-26T11:57:32.313" v="1855" actId="12788"/>
          <ac:grpSpMkLst>
            <pc:docMk/>
            <pc:sldMk cId="3275352735" sldId="280"/>
            <ac:grpSpMk id="23" creationId="{576278C1-A3FD-48B9-B6B7-31B6C096D26B}"/>
          </ac:grpSpMkLst>
        </pc:grpChg>
        <pc:grpChg chg="add mod">
          <ac:chgData name="Kim Taek Gwan" userId="0dba8726cb21ed8f" providerId="LiveId" clId="{55457467-2E63-4E24-A5DE-1BD39002FB44}" dt="2020-10-26T11:57:45.905" v="1858" actId="1076"/>
          <ac:grpSpMkLst>
            <pc:docMk/>
            <pc:sldMk cId="3275352735" sldId="280"/>
            <ac:grpSpMk id="24" creationId="{FF1257CB-D731-44F3-BBDA-690EB9B3F732}"/>
          </ac:grpSpMkLst>
        </pc:grpChg>
        <pc:grpChg chg="del">
          <ac:chgData name="Kim Taek Gwan" userId="0dba8726cb21ed8f" providerId="LiveId" clId="{55457467-2E63-4E24-A5DE-1BD39002FB44}" dt="2020-10-26T11:25:33.001" v="1456" actId="478"/>
          <ac:grpSpMkLst>
            <pc:docMk/>
            <pc:sldMk cId="3275352735" sldId="280"/>
            <ac:grpSpMk id="51" creationId="{5185867F-ACD6-444C-8116-BEECE9F2D7F9}"/>
          </ac:grpSpMkLst>
        </pc:grpChg>
        <pc:grpChg chg="del">
          <ac:chgData name="Kim Taek Gwan" userId="0dba8726cb21ed8f" providerId="LiveId" clId="{55457467-2E63-4E24-A5DE-1BD39002FB44}" dt="2020-10-26T11:25:33.001" v="1456" actId="478"/>
          <ac:grpSpMkLst>
            <pc:docMk/>
            <pc:sldMk cId="3275352735" sldId="280"/>
            <ac:grpSpMk id="54" creationId="{3DAC77F1-C34A-48BD-BEDB-9E6332C79DA6}"/>
          </ac:grpSpMkLst>
        </pc:grpChg>
        <pc:cxnChg chg="del">
          <ac:chgData name="Kim Taek Gwan" userId="0dba8726cb21ed8f" providerId="LiveId" clId="{55457467-2E63-4E24-A5DE-1BD39002FB44}" dt="2020-10-26T12:14:11.131" v="2196" actId="478"/>
          <ac:cxnSpMkLst>
            <pc:docMk/>
            <pc:sldMk cId="3275352735" sldId="280"/>
            <ac:cxnSpMk id="8" creationId="{132566C1-5FF1-40D7-BB75-585405E1336F}"/>
          </ac:cxnSpMkLst>
        </pc:cxnChg>
        <pc:cxnChg chg="add mod">
          <ac:chgData name="Kim Taek Gwan" userId="0dba8726cb21ed8f" providerId="LiveId" clId="{55457467-2E63-4E24-A5DE-1BD39002FB44}" dt="2020-10-26T12:14:11.618" v="2197"/>
          <ac:cxnSpMkLst>
            <pc:docMk/>
            <pc:sldMk cId="3275352735" sldId="280"/>
            <ac:cxnSpMk id="81" creationId="{5A41BBE1-42EB-493F-B422-65A3692B6F15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BAC304-75BE-4DF1-AF65-63473AE9E517}" type="datetimeFigureOut">
              <a:rPr lang="ko-KR" altLang="en-US" smtClean="0"/>
              <a:t>2020-12-13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1737F3-8773-4C70-9056-5B8EAFA415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6273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1737F3-8773-4C70-9056-5B8EAFA415C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16627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1737F3-8773-4C70-9056-5B8EAFA415C1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09647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r>
              <a:rPr lang="ko-KR" altLang="en-US" dirty="0" err="1"/>
              <a:t>번이랑</a:t>
            </a:r>
            <a:r>
              <a:rPr lang="ko-KR" altLang="en-US" dirty="0"/>
              <a:t> </a:t>
            </a:r>
            <a:r>
              <a:rPr lang="en-US" altLang="ko-KR" dirty="0"/>
              <a:t>6</a:t>
            </a:r>
            <a:r>
              <a:rPr lang="ko-KR" altLang="en-US" dirty="0"/>
              <a:t>번은 순서를 바꾸는게 어떨까 합니다</a:t>
            </a:r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1737F3-8773-4C70-9056-5B8EAFA415C1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8780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1737F3-8773-4C70-9056-5B8EAFA415C1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43521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제목도 조금 수정 있습니다 확인해주세요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1737F3-8773-4C70-9056-5B8EAFA415C1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18163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1737F3-8773-4C70-9056-5B8EAFA415C1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3867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1737F3-8773-4C70-9056-5B8EAFA415C1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01534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1737F3-8773-4C70-9056-5B8EAFA415C1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73470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1737F3-8773-4C70-9056-5B8EAFA415C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14732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소방서에서 결재의 용도로 사용하는 양식 외에는 규격화된 자료가 없음</a:t>
            </a:r>
            <a:endParaRPr lang="en-US" altLang="ko-KR" dirty="0"/>
          </a:p>
          <a:p>
            <a:r>
              <a:rPr lang="ko-KR" altLang="en-US" dirty="0"/>
              <a:t>정보를 체계화하고 다양한 요인에서 연관관계를 확인할 수 있게 한다</a:t>
            </a:r>
            <a:r>
              <a:rPr lang="en-US" altLang="ko-KR" dirty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1737F3-8773-4C70-9056-5B8EAFA415C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63032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소방서에서 결재의 용도로 사용하는 양식 외에는 규격화된 자료가 없음</a:t>
            </a:r>
            <a:endParaRPr lang="en-US" altLang="ko-KR" dirty="0"/>
          </a:p>
          <a:p>
            <a:r>
              <a:rPr lang="ko-KR" altLang="en-US" dirty="0"/>
              <a:t>정보를 체계화하고 다양한 요인에서 연관관계를 확인할 수 있게 한다</a:t>
            </a:r>
            <a:r>
              <a:rPr lang="en-US" altLang="ko-KR" dirty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1737F3-8773-4C70-9056-5B8EAFA415C1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42279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소방서에서 결재의 용도로 사용하는 양식 외에는 규격화된 자료가 없음</a:t>
            </a:r>
            <a:endParaRPr lang="en-US" altLang="ko-KR" dirty="0"/>
          </a:p>
          <a:p>
            <a:r>
              <a:rPr lang="ko-KR" altLang="en-US" dirty="0"/>
              <a:t>정보를 체계화하고 다양한 요인에서 연관관계를 확인할 수 있게 한다</a:t>
            </a:r>
            <a:r>
              <a:rPr lang="en-US" altLang="ko-KR" dirty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1737F3-8773-4C70-9056-5B8EAFA415C1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93217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1737F3-8773-4C70-9056-5B8EAFA415C1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42257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{</a:t>
            </a:r>
            <a:r>
              <a:rPr lang="en-US" altLang="ko-KR" sz="1200" dirty="0" err="1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case_id</a:t>
            </a:r>
            <a:r>
              <a:rPr lang="en-US" altLang="ko-KR" sz="12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  <a:r>
              <a:rPr lang="en-US" altLang="ko-KR" sz="1200" dirty="0" err="1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report_id</a:t>
            </a:r>
            <a:r>
              <a:rPr lang="en-US" altLang="ko-KR" sz="12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}</a:t>
            </a:r>
            <a:r>
              <a:rPr lang="ko-KR" altLang="en-US" sz="12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가 복합키로의  테이블의 </a:t>
            </a:r>
            <a:r>
              <a:rPr lang="en-US" altLang="ko-KR" sz="12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Primary Key </a:t>
            </a:r>
            <a:r>
              <a:rPr lang="ko-KR" altLang="en-US" sz="12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이다</a:t>
            </a:r>
            <a:r>
              <a:rPr lang="en-US" altLang="ko-KR" sz="12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</a:t>
            </a:r>
          </a:p>
          <a:p>
            <a:r>
              <a:rPr lang="en-US" altLang="ko-KR" sz="12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{</a:t>
            </a:r>
            <a:r>
              <a:rPr lang="en-US" altLang="ko-KR" sz="1200" dirty="0" err="1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Case_id</a:t>
            </a:r>
            <a:r>
              <a:rPr lang="en-US" altLang="ko-KR" sz="12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Report id} </a:t>
            </a:r>
            <a:r>
              <a:rPr lang="en-US" altLang="ko-KR" sz="12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  <a:sym typeface="Wingdings" panose="05000000000000000000" pitchFamily="2" charset="2"/>
              </a:rPr>
              <a:t> </a:t>
            </a:r>
            <a:r>
              <a:rPr lang="en-US" altLang="ko-KR" sz="1200" dirty="0" err="1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  <a:sym typeface="Wingdings" panose="05000000000000000000" pitchFamily="2" charset="2"/>
              </a:rPr>
              <a:t>region_id</a:t>
            </a:r>
            <a:r>
              <a:rPr lang="en-US" altLang="ko-KR" sz="12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  <a:sym typeface="Wingdings" panose="05000000000000000000" pitchFamily="2" charset="2"/>
              </a:rPr>
              <a:t> </a:t>
            </a:r>
            <a:r>
              <a:rPr lang="ko-KR" altLang="en-US" sz="12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  <a:sym typeface="Wingdings" panose="05000000000000000000" pitchFamily="2" charset="2"/>
              </a:rPr>
              <a:t>이고</a:t>
            </a:r>
            <a:r>
              <a:rPr lang="en-US" altLang="ko-KR" sz="12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  <a:sym typeface="Wingdings" panose="05000000000000000000" pitchFamily="2" charset="2"/>
              </a:rPr>
              <a:t> </a:t>
            </a:r>
          </a:p>
          <a:p>
            <a:r>
              <a:rPr lang="en-US" altLang="ko-KR" sz="1200" dirty="0" err="1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  <a:sym typeface="Wingdings" panose="05000000000000000000" pitchFamily="2" charset="2"/>
              </a:rPr>
              <a:t>Fire_case</a:t>
            </a:r>
            <a:r>
              <a:rPr lang="en-US" altLang="ko-KR" sz="12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  <a:sym typeface="Wingdings" panose="05000000000000000000" pitchFamily="2" charset="2"/>
              </a:rPr>
              <a:t>  </a:t>
            </a:r>
            <a:r>
              <a:rPr lang="en-US" altLang="ko-KR" sz="1200" dirty="0" err="1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  <a:sym typeface="Wingdings" panose="05000000000000000000" pitchFamily="2" charset="2"/>
              </a:rPr>
              <a:t>damage_area</a:t>
            </a:r>
            <a:r>
              <a:rPr lang="en-US" altLang="ko-KR" sz="12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  <a:sym typeface="Wingdings" panose="05000000000000000000" pitchFamily="2" charset="2"/>
              </a:rPr>
              <a:t>, </a:t>
            </a:r>
            <a:r>
              <a:rPr lang="en-US" altLang="ko-KR" sz="1200" dirty="0" err="1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  <a:sym typeface="Wingdings" panose="05000000000000000000" pitchFamily="2" charset="2"/>
              </a:rPr>
              <a:t>demage_cost</a:t>
            </a:r>
            <a:endParaRPr lang="en-US" altLang="ko-KR" sz="12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  <a:sym typeface="Wingdings" panose="05000000000000000000" pitchFamily="2" charset="2"/>
            </a:endParaRPr>
          </a:p>
          <a:p>
            <a:r>
              <a:rPr lang="en-US" altLang="ko-KR" sz="1200" dirty="0" err="1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  <a:sym typeface="Wingdings" panose="05000000000000000000" pitchFamily="2" charset="2"/>
              </a:rPr>
              <a:t>Emergency_case</a:t>
            </a:r>
            <a:r>
              <a:rPr lang="en-US" altLang="ko-KR" sz="12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  <a:sym typeface="Wingdings" panose="05000000000000000000" pitchFamily="2" charset="2"/>
              </a:rPr>
              <a:t>  </a:t>
            </a:r>
            <a:r>
              <a:rPr lang="en-US" altLang="ko-KR" sz="1200" dirty="0" err="1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  <a:sym typeface="Wingdings" panose="05000000000000000000" pitchFamily="2" charset="2"/>
              </a:rPr>
              <a:t>stie_arrive_t</a:t>
            </a:r>
            <a:r>
              <a:rPr lang="en-US" altLang="ko-KR" sz="12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  <a:sym typeface="Wingdings" panose="05000000000000000000" pitchFamily="2" charset="2"/>
              </a:rPr>
              <a:t>, </a:t>
            </a:r>
            <a:r>
              <a:rPr lang="en-US" altLang="ko-KR" sz="1200" dirty="0" err="1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  <a:sym typeface="Wingdings" panose="05000000000000000000" pitchFamily="2" charset="2"/>
              </a:rPr>
              <a:t>hospital_arrive_t</a:t>
            </a:r>
            <a:r>
              <a:rPr lang="en-US" altLang="ko-KR" sz="12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  <a:sym typeface="Wingdings" panose="05000000000000000000" pitchFamily="2" charset="2"/>
              </a:rPr>
              <a:t> </a:t>
            </a:r>
            <a:r>
              <a:rPr lang="ko-KR" altLang="en-US" sz="12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  <a:sym typeface="Wingdings" panose="05000000000000000000" pitchFamily="2" charset="2"/>
              </a:rPr>
              <a:t>에 함수종속을 하고 있다</a:t>
            </a:r>
            <a:r>
              <a:rPr lang="en-US" altLang="ko-KR" sz="12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  <a:sym typeface="Wingdings" panose="05000000000000000000" pitchFamily="2" charset="2"/>
              </a:rPr>
              <a:t>.</a:t>
            </a:r>
          </a:p>
          <a:p>
            <a:endParaRPr lang="en-US" altLang="ko-KR" sz="12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  <a:sym typeface="Wingdings" panose="05000000000000000000" pitchFamily="2" charset="2"/>
            </a:endParaRPr>
          </a:p>
          <a:p>
            <a:r>
              <a:rPr lang="ko-KR" altLang="en-US" sz="12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  <a:sym typeface="Wingdings" panose="05000000000000000000" pitchFamily="2" charset="2"/>
              </a:rPr>
              <a:t>이는 </a:t>
            </a:r>
            <a:r>
              <a:rPr lang="ko-KR" altLang="en-US" sz="1200" dirty="0" err="1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  <a:sym typeface="Wingdings" panose="05000000000000000000" pitchFamily="2" charset="2"/>
              </a:rPr>
              <a:t>이행적함수종속관계를</a:t>
            </a:r>
            <a:r>
              <a:rPr lang="ko-KR" altLang="en-US" sz="12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  <a:sym typeface="Wingdings" panose="05000000000000000000" pitchFamily="2" charset="2"/>
              </a:rPr>
              <a:t> 가지면 안되는 </a:t>
            </a:r>
            <a:r>
              <a:rPr lang="en-US" altLang="ko-KR" sz="12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  <a:sym typeface="Wingdings" panose="05000000000000000000" pitchFamily="2" charset="2"/>
              </a:rPr>
              <a:t>3</a:t>
            </a:r>
            <a:r>
              <a:rPr lang="ko-KR" altLang="en-US" sz="12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  <a:sym typeface="Wingdings" panose="05000000000000000000" pitchFamily="2" charset="2"/>
              </a:rPr>
              <a:t>차정규형에 위배되므로</a:t>
            </a:r>
            <a:r>
              <a:rPr lang="en-US" altLang="ko-KR" sz="12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  <a:sym typeface="Wingdings" panose="05000000000000000000" pitchFamily="2" charset="2"/>
              </a:rPr>
              <a:t>,</a:t>
            </a:r>
            <a:br>
              <a:rPr lang="en-US" altLang="ko-KR" sz="12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  <a:sym typeface="Wingdings" panose="05000000000000000000" pitchFamily="2" charset="2"/>
              </a:rPr>
            </a:br>
            <a:r>
              <a:rPr lang="ko-KR" altLang="en-US" sz="12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  <a:sym typeface="Wingdings" panose="05000000000000000000" pitchFamily="2" charset="2"/>
              </a:rPr>
              <a:t>화재사건</a:t>
            </a:r>
            <a:r>
              <a:rPr lang="en-US" altLang="ko-KR" sz="12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  <a:sym typeface="Wingdings" panose="05000000000000000000" pitchFamily="2" charset="2"/>
              </a:rPr>
              <a:t>(</a:t>
            </a:r>
            <a:r>
              <a:rPr lang="en-US" altLang="ko-KR" sz="1200" dirty="0" err="1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  <a:sym typeface="Wingdings" panose="05000000000000000000" pitchFamily="2" charset="2"/>
              </a:rPr>
              <a:t>Fire_case</a:t>
            </a:r>
            <a:r>
              <a:rPr lang="en-US" altLang="ko-KR" sz="12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  <a:sym typeface="Wingdings" panose="05000000000000000000" pitchFamily="2" charset="2"/>
              </a:rPr>
              <a:t>)</a:t>
            </a:r>
            <a:r>
              <a:rPr lang="ko-KR" altLang="en-US" sz="12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  <a:sym typeface="Wingdings" panose="05000000000000000000" pitchFamily="2" charset="2"/>
              </a:rPr>
              <a:t>와 구급사건</a:t>
            </a:r>
            <a:r>
              <a:rPr lang="en-US" altLang="ko-KR" sz="12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  <a:sym typeface="Wingdings" panose="05000000000000000000" pitchFamily="2" charset="2"/>
              </a:rPr>
              <a:t>(</a:t>
            </a:r>
            <a:r>
              <a:rPr lang="en-US" altLang="ko-KR" sz="1200" dirty="0" err="1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  <a:sym typeface="Wingdings" panose="05000000000000000000" pitchFamily="2" charset="2"/>
              </a:rPr>
              <a:t>Emergency_case</a:t>
            </a:r>
            <a:r>
              <a:rPr lang="en-US" altLang="ko-KR" sz="12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  <a:sym typeface="Wingdings" panose="05000000000000000000" pitchFamily="2" charset="2"/>
              </a:rPr>
              <a:t>) </a:t>
            </a:r>
            <a:r>
              <a:rPr lang="ko-KR" altLang="en-US" sz="12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  <a:sym typeface="Wingdings" panose="05000000000000000000" pitchFamily="2" charset="2"/>
              </a:rPr>
              <a:t>테이블로 나누어 </a:t>
            </a:r>
            <a:r>
              <a:rPr lang="en-US" altLang="ko-KR" sz="12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  <a:sym typeface="Wingdings" panose="05000000000000000000" pitchFamily="2" charset="2"/>
              </a:rPr>
              <a:t>2,3</a:t>
            </a:r>
            <a:r>
              <a:rPr lang="ko-KR" altLang="en-US" sz="12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  <a:sym typeface="Wingdings" panose="05000000000000000000" pitchFamily="2" charset="2"/>
              </a:rPr>
              <a:t>차 정규화를 진행하였다</a:t>
            </a:r>
            <a:r>
              <a:rPr lang="en-US" altLang="ko-KR" sz="12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  <a:sym typeface="Wingdings" panose="05000000000000000000" pitchFamily="2" charset="2"/>
              </a:rPr>
              <a:t>.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1737F3-8773-4C70-9056-5B8EAFA415C1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5916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1737F3-8773-4C70-9056-5B8EAFA415C1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80140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1737F3-8773-4C70-9056-5B8EAFA415C1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5054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70000" y="935302"/>
            <a:ext cx="7620000" cy="1989667"/>
          </a:xfrm>
        </p:spPr>
        <p:txBody>
          <a:bodyPr anchor="b"/>
          <a:lstStyle>
            <a:lvl1pPr algn="ctr">
              <a:defRPr sz="5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70000" y="3001698"/>
            <a:ext cx="7620000" cy="1379802"/>
          </a:xfrm>
        </p:spPr>
        <p:txBody>
          <a:bodyPr/>
          <a:lstStyle>
            <a:lvl1pPr marL="0" indent="0" algn="ctr">
              <a:buNone/>
              <a:defRPr sz="2000"/>
            </a:lvl1pPr>
            <a:lvl2pPr marL="380969" indent="0" algn="ctr">
              <a:buNone/>
              <a:defRPr sz="1667"/>
            </a:lvl2pPr>
            <a:lvl3pPr marL="761940" indent="0" algn="ctr">
              <a:buNone/>
              <a:defRPr sz="1500"/>
            </a:lvl3pPr>
            <a:lvl4pPr marL="1142908" indent="0" algn="ctr">
              <a:buNone/>
              <a:defRPr sz="1333"/>
            </a:lvl4pPr>
            <a:lvl5pPr marL="1523879" indent="0" algn="ctr">
              <a:buNone/>
              <a:defRPr sz="1333"/>
            </a:lvl5pPr>
            <a:lvl6pPr marL="1904848" indent="0" algn="ctr">
              <a:buNone/>
              <a:defRPr sz="1333"/>
            </a:lvl6pPr>
            <a:lvl7pPr marL="2285817" indent="0" algn="ctr">
              <a:buNone/>
              <a:defRPr sz="1333"/>
            </a:lvl7pPr>
            <a:lvl8pPr marL="2666787" indent="0" algn="ctr">
              <a:buNone/>
              <a:defRPr sz="1333"/>
            </a:lvl8pPr>
            <a:lvl9pPr marL="3047756" indent="0" algn="ctr">
              <a:buNone/>
              <a:defRPr sz="1333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8EBC2-5D24-49C9-AA8E-7F5B8B0C996F}" type="datetimeFigureOut">
              <a:rPr lang="ko-KR" altLang="en-US" smtClean="0"/>
              <a:t>2020-12-13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2D2B5-7F1B-4D41-96CB-7458FB99B6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1994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8EBC2-5D24-49C9-AA8E-7F5B8B0C996F}" type="datetimeFigureOut">
              <a:rPr lang="ko-KR" altLang="en-US" smtClean="0"/>
              <a:t>2020-12-13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2D2B5-7F1B-4D41-96CB-7458FB99B6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8554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70750" y="304271"/>
            <a:ext cx="2190750" cy="484319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8500" y="304271"/>
            <a:ext cx="6445250" cy="484319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8EBC2-5D24-49C9-AA8E-7F5B8B0C996F}" type="datetimeFigureOut">
              <a:rPr lang="ko-KR" altLang="en-US" smtClean="0"/>
              <a:t>2020-12-13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2D2B5-7F1B-4D41-96CB-7458FB99B6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1256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8EBC2-5D24-49C9-AA8E-7F5B8B0C996F}" type="datetimeFigureOut">
              <a:rPr lang="ko-KR" altLang="en-US" smtClean="0"/>
              <a:t>2020-12-13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2D2B5-7F1B-4D41-96CB-7458FB99B6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2148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209" y="1424783"/>
            <a:ext cx="8763000" cy="2377281"/>
          </a:xfrm>
        </p:spPr>
        <p:txBody>
          <a:bodyPr anchor="b"/>
          <a:lstStyle>
            <a:lvl1pPr>
              <a:defRPr sz="5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209" y="3824554"/>
            <a:ext cx="8763000" cy="1250156"/>
          </a:xfrm>
        </p:spPr>
        <p:txBody>
          <a:bodyPr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380969" indent="0">
              <a:buNone/>
              <a:defRPr sz="1667">
                <a:solidFill>
                  <a:schemeClr val="tx1">
                    <a:tint val="75000"/>
                  </a:schemeClr>
                </a:solidFill>
              </a:defRPr>
            </a:lvl2pPr>
            <a:lvl3pPr marL="76194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142908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4pPr>
            <a:lvl5pPr marL="1523879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5pPr>
            <a:lvl6pPr marL="1904848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6pPr>
            <a:lvl7pPr marL="2285817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7pPr>
            <a:lvl8pPr marL="2666787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8pPr>
            <a:lvl9pPr marL="3047756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8EBC2-5D24-49C9-AA8E-7F5B8B0C996F}" type="datetimeFigureOut">
              <a:rPr lang="ko-KR" altLang="en-US" smtClean="0"/>
              <a:t>2020-12-13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2D2B5-7F1B-4D41-96CB-7458FB99B6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1411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8501" y="1521354"/>
            <a:ext cx="4318000" cy="362611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01" y="1521354"/>
            <a:ext cx="4318000" cy="362611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8EBC2-5D24-49C9-AA8E-7F5B8B0C996F}" type="datetimeFigureOut">
              <a:rPr lang="ko-KR" altLang="en-US" smtClean="0"/>
              <a:t>2020-12-13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2D2B5-7F1B-4D41-96CB-7458FB99B6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2716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823" y="304271"/>
            <a:ext cx="8763000" cy="110463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824" y="1400969"/>
            <a:ext cx="4298156" cy="686593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0969" indent="0">
              <a:buNone/>
              <a:defRPr sz="1667" b="1"/>
            </a:lvl2pPr>
            <a:lvl3pPr marL="761940" indent="0">
              <a:buNone/>
              <a:defRPr sz="1500" b="1"/>
            </a:lvl3pPr>
            <a:lvl4pPr marL="1142908" indent="0">
              <a:buNone/>
              <a:defRPr sz="1333" b="1"/>
            </a:lvl4pPr>
            <a:lvl5pPr marL="1523879" indent="0">
              <a:buNone/>
              <a:defRPr sz="1333" b="1"/>
            </a:lvl5pPr>
            <a:lvl6pPr marL="1904848" indent="0">
              <a:buNone/>
              <a:defRPr sz="1333" b="1"/>
            </a:lvl6pPr>
            <a:lvl7pPr marL="2285817" indent="0">
              <a:buNone/>
              <a:defRPr sz="1333" b="1"/>
            </a:lvl7pPr>
            <a:lvl8pPr marL="2666787" indent="0">
              <a:buNone/>
              <a:defRPr sz="1333" b="1"/>
            </a:lvl8pPr>
            <a:lvl9pPr marL="3047756" indent="0">
              <a:buNone/>
              <a:defRPr sz="1333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9824" y="2087563"/>
            <a:ext cx="4298156" cy="307049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3501" y="1400969"/>
            <a:ext cx="4319323" cy="686593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0969" indent="0">
              <a:buNone/>
              <a:defRPr sz="1667" b="1"/>
            </a:lvl2pPr>
            <a:lvl3pPr marL="761940" indent="0">
              <a:buNone/>
              <a:defRPr sz="1500" b="1"/>
            </a:lvl3pPr>
            <a:lvl4pPr marL="1142908" indent="0">
              <a:buNone/>
              <a:defRPr sz="1333" b="1"/>
            </a:lvl4pPr>
            <a:lvl5pPr marL="1523879" indent="0">
              <a:buNone/>
              <a:defRPr sz="1333" b="1"/>
            </a:lvl5pPr>
            <a:lvl6pPr marL="1904848" indent="0">
              <a:buNone/>
              <a:defRPr sz="1333" b="1"/>
            </a:lvl6pPr>
            <a:lvl7pPr marL="2285817" indent="0">
              <a:buNone/>
              <a:defRPr sz="1333" b="1"/>
            </a:lvl7pPr>
            <a:lvl8pPr marL="2666787" indent="0">
              <a:buNone/>
              <a:defRPr sz="1333" b="1"/>
            </a:lvl8pPr>
            <a:lvl9pPr marL="3047756" indent="0">
              <a:buNone/>
              <a:defRPr sz="1333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3501" y="2087563"/>
            <a:ext cx="4319323" cy="307049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8EBC2-5D24-49C9-AA8E-7F5B8B0C996F}" type="datetimeFigureOut">
              <a:rPr lang="ko-KR" altLang="en-US" smtClean="0"/>
              <a:t>2020-12-13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2D2B5-7F1B-4D41-96CB-7458FB99B6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8803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8EBC2-5D24-49C9-AA8E-7F5B8B0C996F}" type="datetimeFigureOut">
              <a:rPr lang="ko-KR" altLang="en-US" smtClean="0"/>
              <a:t>2020-12-13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2D2B5-7F1B-4D41-96CB-7458FB99B6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347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8EBC2-5D24-49C9-AA8E-7F5B8B0C996F}" type="datetimeFigureOut">
              <a:rPr lang="ko-KR" altLang="en-US" smtClean="0"/>
              <a:t>2020-12-13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2D2B5-7F1B-4D41-96CB-7458FB99B6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0356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824" y="381000"/>
            <a:ext cx="3276864" cy="1333500"/>
          </a:xfrm>
        </p:spPr>
        <p:txBody>
          <a:bodyPr anchor="b"/>
          <a:lstStyle>
            <a:lvl1pPr>
              <a:defRPr sz="266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9323" y="822856"/>
            <a:ext cx="5143501" cy="4061354"/>
          </a:xfrm>
        </p:spPr>
        <p:txBody>
          <a:bodyPr/>
          <a:lstStyle>
            <a:lvl1pPr>
              <a:defRPr sz="2667"/>
            </a:lvl1pPr>
            <a:lvl2pPr>
              <a:defRPr sz="2333"/>
            </a:lvl2pPr>
            <a:lvl3pPr>
              <a:defRPr sz="2000"/>
            </a:lvl3pPr>
            <a:lvl4pPr>
              <a:defRPr sz="1667"/>
            </a:lvl4pPr>
            <a:lvl5pPr>
              <a:defRPr sz="1667"/>
            </a:lvl5pPr>
            <a:lvl6pPr>
              <a:defRPr sz="1667"/>
            </a:lvl6pPr>
            <a:lvl7pPr>
              <a:defRPr sz="1667"/>
            </a:lvl7pPr>
            <a:lvl8pPr>
              <a:defRPr sz="1667"/>
            </a:lvl8pPr>
            <a:lvl9pPr>
              <a:defRPr sz="1667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9824" y="1714500"/>
            <a:ext cx="3276864" cy="3176323"/>
          </a:xfrm>
        </p:spPr>
        <p:txBody>
          <a:bodyPr/>
          <a:lstStyle>
            <a:lvl1pPr marL="0" indent="0">
              <a:buNone/>
              <a:defRPr sz="1333"/>
            </a:lvl1pPr>
            <a:lvl2pPr marL="380969" indent="0">
              <a:buNone/>
              <a:defRPr sz="1167"/>
            </a:lvl2pPr>
            <a:lvl3pPr marL="761940" indent="0">
              <a:buNone/>
              <a:defRPr sz="1000"/>
            </a:lvl3pPr>
            <a:lvl4pPr marL="1142908" indent="0">
              <a:buNone/>
              <a:defRPr sz="833"/>
            </a:lvl4pPr>
            <a:lvl5pPr marL="1523879" indent="0">
              <a:buNone/>
              <a:defRPr sz="833"/>
            </a:lvl5pPr>
            <a:lvl6pPr marL="1904848" indent="0">
              <a:buNone/>
              <a:defRPr sz="833"/>
            </a:lvl6pPr>
            <a:lvl7pPr marL="2285817" indent="0">
              <a:buNone/>
              <a:defRPr sz="833"/>
            </a:lvl7pPr>
            <a:lvl8pPr marL="2666787" indent="0">
              <a:buNone/>
              <a:defRPr sz="833"/>
            </a:lvl8pPr>
            <a:lvl9pPr marL="3047756" indent="0">
              <a:buNone/>
              <a:defRPr sz="833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8EBC2-5D24-49C9-AA8E-7F5B8B0C996F}" type="datetimeFigureOut">
              <a:rPr lang="ko-KR" altLang="en-US" smtClean="0"/>
              <a:t>2020-12-13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2D2B5-7F1B-4D41-96CB-7458FB99B6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2173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824" y="381000"/>
            <a:ext cx="3276864" cy="1333500"/>
          </a:xfrm>
        </p:spPr>
        <p:txBody>
          <a:bodyPr anchor="b"/>
          <a:lstStyle>
            <a:lvl1pPr>
              <a:defRPr sz="266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319323" y="822856"/>
            <a:ext cx="5143501" cy="4061354"/>
          </a:xfrm>
        </p:spPr>
        <p:txBody>
          <a:bodyPr anchor="t"/>
          <a:lstStyle>
            <a:lvl1pPr marL="0" indent="0">
              <a:buNone/>
              <a:defRPr sz="2667"/>
            </a:lvl1pPr>
            <a:lvl2pPr marL="380969" indent="0">
              <a:buNone/>
              <a:defRPr sz="2333"/>
            </a:lvl2pPr>
            <a:lvl3pPr marL="761940" indent="0">
              <a:buNone/>
              <a:defRPr sz="2000"/>
            </a:lvl3pPr>
            <a:lvl4pPr marL="1142908" indent="0">
              <a:buNone/>
              <a:defRPr sz="1667"/>
            </a:lvl4pPr>
            <a:lvl5pPr marL="1523879" indent="0">
              <a:buNone/>
              <a:defRPr sz="1667"/>
            </a:lvl5pPr>
            <a:lvl6pPr marL="1904848" indent="0">
              <a:buNone/>
              <a:defRPr sz="1667"/>
            </a:lvl6pPr>
            <a:lvl7pPr marL="2285817" indent="0">
              <a:buNone/>
              <a:defRPr sz="1667"/>
            </a:lvl7pPr>
            <a:lvl8pPr marL="2666787" indent="0">
              <a:buNone/>
              <a:defRPr sz="1667"/>
            </a:lvl8pPr>
            <a:lvl9pPr marL="3047756" indent="0">
              <a:buNone/>
              <a:defRPr sz="1667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9824" y="1714500"/>
            <a:ext cx="3276864" cy="3176323"/>
          </a:xfrm>
        </p:spPr>
        <p:txBody>
          <a:bodyPr/>
          <a:lstStyle>
            <a:lvl1pPr marL="0" indent="0">
              <a:buNone/>
              <a:defRPr sz="1333"/>
            </a:lvl1pPr>
            <a:lvl2pPr marL="380969" indent="0">
              <a:buNone/>
              <a:defRPr sz="1167"/>
            </a:lvl2pPr>
            <a:lvl3pPr marL="761940" indent="0">
              <a:buNone/>
              <a:defRPr sz="1000"/>
            </a:lvl3pPr>
            <a:lvl4pPr marL="1142908" indent="0">
              <a:buNone/>
              <a:defRPr sz="833"/>
            </a:lvl4pPr>
            <a:lvl5pPr marL="1523879" indent="0">
              <a:buNone/>
              <a:defRPr sz="833"/>
            </a:lvl5pPr>
            <a:lvl6pPr marL="1904848" indent="0">
              <a:buNone/>
              <a:defRPr sz="833"/>
            </a:lvl6pPr>
            <a:lvl7pPr marL="2285817" indent="0">
              <a:buNone/>
              <a:defRPr sz="833"/>
            </a:lvl7pPr>
            <a:lvl8pPr marL="2666787" indent="0">
              <a:buNone/>
              <a:defRPr sz="833"/>
            </a:lvl8pPr>
            <a:lvl9pPr marL="3047756" indent="0">
              <a:buNone/>
              <a:defRPr sz="833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8EBC2-5D24-49C9-AA8E-7F5B8B0C996F}" type="datetimeFigureOut">
              <a:rPr lang="ko-KR" altLang="en-US" smtClean="0"/>
              <a:t>2020-12-13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2D2B5-7F1B-4D41-96CB-7458FB99B6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9321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ED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8501" y="304271"/>
            <a:ext cx="87630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8501" y="1521354"/>
            <a:ext cx="87630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8501" y="5296960"/>
            <a:ext cx="22860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88EBC2-5D24-49C9-AA8E-7F5B8B0C996F}" type="datetimeFigureOut">
              <a:rPr lang="ko-KR" altLang="en-US" smtClean="0"/>
              <a:t>2020-12-13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65501" y="5296960"/>
            <a:ext cx="34290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75501" y="5296960"/>
            <a:ext cx="22860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22D2B5-7F1B-4D41-96CB-7458FB99B6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9803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761940" rtl="0" eaLnBrk="1" latinLnBrk="1" hangingPunct="1">
        <a:lnSpc>
          <a:spcPct val="90000"/>
        </a:lnSpc>
        <a:spcBef>
          <a:spcPct val="0"/>
        </a:spcBef>
        <a:buNone/>
        <a:defRPr sz="36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0485" indent="-190485" algn="l" defTabSz="761940" rtl="0" eaLnBrk="1" latinLnBrk="1" hangingPunct="1">
        <a:lnSpc>
          <a:spcPct val="90000"/>
        </a:lnSpc>
        <a:spcBef>
          <a:spcPts val="833"/>
        </a:spcBef>
        <a:buFont typeface="Arial" panose="020B0604020202020204" pitchFamily="34" charset="0"/>
        <a:buChar char="•"/>
        <a:defRPr sz="2333" kern="1200">
          <a:solidFill>
            <a:schemeClr val="tx1"/>
          </a:solidFill>
          <a:latin typeface="+mn-lt"/>
          <a:ea typeface="+mn-ea"/>
          <a:cs typeface="+mn-cs"/>
        </a:defRPr>
      </a:lvl1pPr>
      <a:lvl2pPr marL="571454" indent="-190485" algn="l" defTabSz="761940" rtl="0" eaLnBrk="1" latinLnBrk="1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52423" indent="-190485" algn="l" defTabSz="761940" rtl="0" eaLnBrk="1" latinLnBrk="1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667" kern="1200">
          <a:solidFill>
            <a:schemeClr val="tx1"/>
          </a:solidFill>
          <a:latin typeface="+mn-lt"/>
          <a:ea typeface="+mn-ea"/>
          <a:cs typeface="+mn-cs"/>
        </a:defRPr>
      </a:lvl3pPr>
      <a:lvl4pPr marL="1333394" indent="-190485" algn="l" defTabSz="761940" rtl="0" eaLnBrk="1" latinLnBrk="1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362" indent="-190485" algn="l" defTabSz="761940" rtl="0" eaLnBrk="1" latinLnBrk="1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95333" indent="-190485" algn="l" defTabSz="761940" rtl="0" eaLnBrk="1" latinLnBrk="1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76302" indent="-190485" algn="l" defTabSz="761940" rtl="0" eaLnBrk="1" latinLnBrk="1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857271" indent="-190485" algn="l" defTabSz="761940" rtl="0" eaLnBrk="1" latinLnBrk="1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238241" indent="-190485" algn="l" defTabSz="761940" rtl="0" eaLnBrk="1" latinLnBrk="1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6194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0969" algn="l" defTabSz="76194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1940" algn="l" defTabSz="76194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2908" algn="l" defTabSz="76194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879" algn="l" defTabSz="76194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04848" algn="l" defTabSz="76194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85817" algn="l" defTabSz="76194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66787" algn="l" defTabSz="76194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47756" algn="l" defTabSz="76194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5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sv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DD1BBB08-AC79-4344-9DE6-155980BDCD83}"/>
              </a:ext>
            </a:extLst>
          </p:cNvPr>
          <p:cNvGrpSpPr/>
          <p:nvPr/>
        </p:nvGrpSpPr>
        <p:grpSpPr>
          <a:xfrm>
            <a:off x="2752375" y="2120108"/>
            <a:ext cx="4655250" cy="1109245"/>
            <a:chOff x="2752398" y="2366701"/>
            <a:chExt cx="4655250" cy="1109245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6480D7B-8D9D-4B7E-9CDC-55877BD4A5AD}"/>
                </a:ext>
              </a:extLst>
            </p:cNvPr>
            <p:cNvSpPr txBox="1"/>
            <p:nvPr/>
          </p:nvSpPr>
          <p:spPr>
            <a:xfrm>
              <a:off x="2752398" y="2366701"/>
              <a:ext cx="4655250" cy="60510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ko-KR"/>
              </a:defPPr>
              <a:lvl1pPr algn="ctr">
                <a:defRPr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pPr>
                <a:lnSpc>
                  <a:spcPct val="110000"/>
                </a:lnSpc>
              </a:pPr>
              <a:r>
                <a:rPr lang="ko-KR" altLang="en-US" sz="3200" spc="-301" dirty="0">
                  <a:solidFill>
                    <a:schemeClr val="accent1">
                      <a:lumMod val="50000"/>
                    </a:schemeClr>
                  </a:solidFill>
                  <a:latin typeface="Noto Sans KR Bold" panose="020B0800000000000000" pitchFamily="34" charset="-127"/>
                  <a:ea typeface="Noto Sans KR Bold" panose="020B0800000000000000" pitchFamily="34" charset="-127"/>
                </a:rPr>
                <a:t>세종시 소방서통합정보시스템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A669CA9-255B-4865-8491-5F715EB6F23E}"/>
                </a:ext>
              </a:extLst>
            </p:cNvPr>
            <p:cNvSpPr txBox="1"/>
            <p:nvPr/>
          </p:nvSpPr>
          <p:spPr>
            <a:xfrm>
              <a:off x="4003446" y="3214336"/>
              <a:ext cx="2153154" cy="2616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ko-KR" sz="11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[</a:t>
              </a:r>
              <a:r>
                <a:rPr lang="ko-KR" altLang="en-US" sz="11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데이터 베이스 설계</a:t>
              </a:r>
              <a:r>
                <a:rPr lang="en-US" altLang="ko-KR" sz="11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–</a:t>
              </a:r>
              <a:r>
                <a:rPr lang="ko-KR" altLang="en-US" sz="1100" dirty="0" err="1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세종시소방서</a:t>
              </a:r>
              <a:r>
                <a:rPr lang="en-US" altLang="ko-KR" sz="11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]</a:t>
              </a:r>
              <a:endParaRPr lang="ko-KR" altLang="en-US" sz="11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13B8C9A2-EB6D-4929-BB68-B088CD268289}"/>
              </a:ext>
            </a:extLst>
          </p:cNvPr>
          <p:cNvSpPr txBox="1"/>
          <p:nvPr/>
        </p:nvSpPr>
        <p:spPr>
          <a:xfrm>
            <a:off x="123826" y="96298"/>
            <a:ext cx="2323167" cy="22096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 algn="ctr">
              <a:defRPr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pPr algn="l"/>
            <a:r>
              <a:rPr lang="en-US" altLang="ko-KR" sz="800" dirty="0">
                <a:solidFill>
                  <a:srgbClr val="595954"/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20-2 DATA_BASE_DESIGN - 00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6A6A3B-E4CB-44FE-A756-A7290C316AB1}"/>
              </a:ext>
            </a:extLst>
          </p:cNvPr>
          <p:cNvSpPr txBox="1"/>
          <p:nvPr/>
        </p:nvSpPr>
        <p:spPr>
          <a:xfrm>
            <a:off x="7713008" y="96298"/>
            <a:ext cx="2323167" cy="22096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 algn="ctr">
              <a:defRPr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pPr algn="r"/>
            <a:r>
              <a:rPr lang="en-US" altLang="ko-KR" sz="800" dirty="0">
                <a:solidFill>
                  <a:srgbClr val="595954"/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2020.12.08.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49F4EAA8-D14A-4E15-B45E-EC25A47CBC3D}"/>
              </a:ext>
            </a:extLst>
          </p:cNvPr>
          <p:cNvCxnSpPr>
            <a:cxnSpLocks/>
          </p:cNvCxnSpPr>
          <p:nvPr/>
        </p:nvCxnSpPr>
        <p:spPr>
          <a:xfrm flipV="1">
            <a:off x="5080000" y="4229100"/>
            <a:ext cx="0" cy="1485901"/>
          </a:xfrm>
          <a:prstGeom prst="line">
            <a:avLst/>
          </a:prstGeom>
          <a:ln w="762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9ED6C5BA-9F71-44C5-9AF3-6A30C5D48E9B}"/>
              </a:ext>
            </a:extLst>
          </p:cNvPr>
          <p:cNvCxnSpPr>
            <a:cxnSpLocks/>
          </p:cNvCxnSpPr>
          <p:nvPr/>
        </p:nvCxnSpPr>
        <p:spPr>
          <a:xfrm flipV="1">
            <a:off x="5080000" y="1"/>
            <a:ext cx="0" cy="1485901"/>
          </a:xfrm>
          <a:prstGeom prst="line">
            <a:avLst/>
          </a:prstGeom>
          <a:ln w="762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365CBA5-B7AE-489D-A8E4-ABA66FF817F7}"/>
              </a:ext>
            </a:extLst>
          </p:cNvPr>
          <p:cNvSpPr txBox="1"/>
          <p:nvPr/>
        </p:nvSpPr>
        <p:spPr>
          <a:xfrm>
            <a:off x="3460201" y="3471887"/>
            <a:ext cx="3239576" cy="50783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>
              <a:defRPr sz="3200">
                <a:latin typeface="Bahnschrift SemiBold" panose="020B0502040204020203" pitchFamily="34" charset="0"/>
                <a:ea typeface="나눔스퀘어 ExtraBold" panose="020B0600000101010101" pitchFamily="50" charset="-127"/>
              </a:defRPr>
            </a:lvl1pPr>
          </a:lstStyle>
          <a:p>
            <a:pPr algn="ctr"/>
            <a:r>
              <a:rPr lang="ko-KR" altLang="en-US" sz="1100" b="1" dirty="0">
                <a:solidFill>
                  <a:schemeClr val="bg2">
                    <a:lumMod val="50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en-US" altLang="ko-KR" sz="1100" b="1" dirty="0">
                <a:solidFill>
                  <a:schemeClr val="bg2">
                    <a:lumMod val="50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FIRE</a:t>
            </a:r>
            <a:r>
              <a:rPr lang="ko-KR" altLang="en-US" sz="1100" b="1" dirty="0">
                <a:solidFill>
                  <a:schemeClr val="bg2">
                    <a:lumMod val="50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조</a:t>
            </a:r>
            <a:endParaRPr lang="en-US" altLang="ko-KR" sz="1100" b="1" dirty="0">
              <a:solidFill>
                <a:schemeClr val="bg2">
                  <a:lumMod val="50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algn="ctr"/>
            <a:r>
              <a:rPr lang="ko-KR" altLang="en-US" sz="1100" dirty="0" err="1">
                <a:solidFill>
                  <a:schemeClr val="bg2">
                    <a:lumMod val="50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김지양</a:t>
            </a:r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ko-KR" altLang="en-US" sz="1100" dirty="0" err="1">
                <a:solidFill>
                  <a:schemeClr val="bg2">
                    <a:lumMod val="50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김택관</a:t>
            </a:r>
            <a:endParaRPr lang="en-US" altLang="ko-KR" sz="1100" dirty="0">
              <a:solidFill>
                <a:schemeClr val="bg2">
                  <a:lumMod val="50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algn="ctr"/>
            <a:r>
              <a:rPr lang="ko-KR" altLang="en-US" sz="1100" dirty="0" err="1">
                <a:solidFill>
                  <a:schemeClr val="bg2">
                    <a:lumMod val="50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박정범</a:t>
            </a:r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ko-KR" altLang="en-US" sz="1100" dirty="0" err="1">
                <a:solidFill>
                  <a:schemeClr val="bg2">
                    <a:lumMod val="50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이응진</a:t>
            </a:r>
            <a:endParaRPr lang="ko-KR" altLang="en-US" sz="1100" dirty="0">
              <a:solidFill>
                <a:schemeClr val="bg2">
                  <a:lumMod val="50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071822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E71E4F75-024D-480C-B26B-0E3B2C4FA9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659" y="1731199"/>
            <a:ext cx="7230484" cy="221010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DC97A55-0191-486F-8E7E-839898412076}"/>
              </a:ext>
            </a:extLst>
          </p:cNvPr>
          <p:cNvSpPr txBox="1"/>
          <p:nvPr/>
        </p:nvSpPr>
        <p:spPr>
          <a:xfrm>
            <a:off x="352741" y="55101"/>
            <a:ext cx="756617" cy="7891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1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Charlemagne Std" panose="04020705060702020204" pitchFamily="82" charset="0"/>
                <a:ea typeface="맑은 고딕" panose="020B0503020000020004" pitchFamily="50" charset="-127"/>
                <a:cs typeface="+mn-cs"/>
              </a:rPr>
              <a:t>Ⅱ</a:t>
            </a:r>
            <a:endParaRPr kumimoji="0" lang="ko-KR" altLang="en-US" sz="4400" b="1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75000"/>
                </a:srgbClr>
              </a:solidFill>
              <a:effectLst/>
              <a:uLnTx/>
              <a:uFillTx/>
              <a:latin typeface="Charlemagne Std" panose="04020705060702020204" pitchFamily="82" charset="0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480D7B-8D9D-4B7E-9CDC-55877BD4A5AD}"/>
              </a:ext>
            </a:extLst>
          </p:cNvPr>
          <p:cNvSpPr txBox="1"/>
          <p:nvPr/>
        </p:nvSpPr>
        <p:spPr>
          <a:xfrm>
            <a:off x="1061800" y="356733"/>
            <a:ext cx="2115964" cy="27699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ko-KR"/>
            </a:defPPr>
            <a:lvl1pPr algn="ctr">
              <a:defRPr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pPr algn="l"/>
            <a:r>
              <a:rPr lang="en-US" altLang="ko-KR" dirty="0">
                <a:solidFill>
                  <a:schemeClr val="tx2">
                    <a:lumMod val="7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DB </a:t>
            </a:r>
            <a:r>
              <a:rPr lang="ko-KR" altLang="en-US" dirty="0">
                <a:solidFill>
                  <a:schemeClr val="tx2">
                    <a:lumMod val="7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설계 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– </a:t>
            </a:r>
            <a:r>
              <a:rPr lang="ko-KR" altLang="en-US" dirty="0">
                <a:solidFill>
                  <a:schemeClr val="tx2">
                    <a:lumMod val="7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논리적 설계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FA1BE9C-0D9B-4DAD-A963-3AD0CC866D27}"/>
              </a:ext>
            </a:extLst>
          </p:cNvPr>
          <p:cNvSpPr txBox="1"/>
          <p:nvPr/>
        </p:nvSpPr>
        <p:spPr>
          <a:xfrm>
            <a:off x="1048752" y="225002"/>
            <a:ext cx="8142525" cy="11048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ctr">
              <a:defRPr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pPr algn="l"/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Read the Future and  Approach the Customer</a:t>
            </a:r>
          </a:p>
        </p:txBody>
      </p: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5A41BBE1-42EB-493F-B422-65A3692B6F15}"/>
              </a:ext>
            </a:extLst>
          </p:cNvPr>
          <p:cNvCxnSpPr>
            <a:cxnSpLocks/>
          </p:cNvCxnSpPr>
          <p:nvPr/>
        </p:nvCxnSpPr>
        <p:spPr>
          <a:xfrm>
            <a:off x="2971801" y="306025"/>
            <a:ext cx="5992019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6F30EC70-9B1C-4775-84BF-498CEDAE01B3}"/>
              </a:ext>
            </a:extLst>
          </p:cNvPr>
          <p:cNvGrpSpPr/>
          <p:nvPr/>
        </p:nvGrpSpPr>
        <p:grpSpPr>
          <a:xfrm>
            <a:off x="657659" y="973019"/>
            <a:ext cx="5157170" cy="517656"/>
            <a:chOff x="-821936" y="1389516"/>
            <a:chExt cx="5157170" cy="517656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A7C5A93E-33A4-4BA6-9B4B-593B08D6FF6A}"/>
                </a:ext>
              </a:extLst>
            </p:cNvPr>
            <p:cNvSpPr/>
            <p:nvPr/>
          </p:nvSpPr>
          <p:spPr>
            <a:xfrm>
              <a:off x="-821936" y="1389516"/>
              <a:ext cx="5157170" cy="517656"/>
            </a:xfrm>
            <a:prstGeom prst="roundRect">
              <a:avLst/>
            </a:prstGeom>
            <a:solidFill>
              <a:srgbClr val="252524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A747145-F41D-4B03-AA60-33A80217EEB7}"/>
                </a:ext>
              </a:extLst>
            </p:cNvPr>
            <p:cNvSpPr txBox="1"/>
            <p:nvPr/>
          </p:nvSpPr>
          <p:spPr>
            <a:xfrm>
              <a:off x="-705564" y="1493432"/>
              <a:ext cx="4983968" cy="338554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lvl="0" latinLnBrk="1"/>
              <a:r>
                <a:rPr lang="en-US" altLang="ko-KR" sz="1600" dirty="0" err="1">
                  <a:solidFill>
                    <a:srgbClr val="EBE3D5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status_firestation_sejong</a:t>
              </a:r>
              <a:r>
                <a:rPr lang="en-US" altLang="ko-KR" sz="1600" dirty="0">
                  <a:solidFill>
                    <a:srgbClr val="EBE3D5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 </a:t>
              </a:r>
              <a:r>
                <a:rPr lang="en-US" altLang="ko-KR" sz="1600" dirty="0">
                  <a:solidFill>
                    <a:srgbClr val="EBE3D5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: </a:t>
              </a:r>
              <a:r>
                <a:rPr lang="ko-KR" altLang="en-US" sz="1600" dirty="0">
                  <a:solidFill>
                    <a:srgbClr val="EBE3D5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세종특별자치시 소방서 현황</a:t>
              </a:r>
            </a:p>
          </p:txBody>
        </p:sp>
      </p:grpSp>
      <p:sp>
        <p:nvSpPr>
          <p:cNvPr id="112" name="TextBox 111">
            <a:extLst>
              <a:ext uri="{FF2B5EF4-FFF2-40B4-BE49-F238E27FC236}">
                <a16:creationId xmlns:a16="http://schemas.microsoft.com/office/drawing/2014/main" id="{DB333DC9-7806-4523-B9C1-E40D0AC697C2}"/>
              </a:ext>
            </a:extLst>
          </p:cNvPr>
          <p:cNvSpPr txBox="1"/>
          <p:nvPr/>
        </p:nvSpPr>
        <p:spPr>
          <a:xfrm>
            <a:off x="657659" y="4130238"/>
            <a:ext cx="3454472" cy="118186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ko-KR"/>
            </a:defPPr>
            <a:lvl1pPr algn="ctr">
              <a:defRPr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pPr algn="l">
              <a:lnSpc>
                <a:spcPct val="120000"/>
              </a:lnSpc>
            </a:pPr>
            <a:r>
              <a:rPr lang="en-US" altLang="ko-KR" sz="1600" dirty="0">
                <a:solidFill>
                  <a:srgbClr val="000000"/>
                </a:solidFill>
              </a:rPr>
              <a:t>• </a:t>
            </a:r>
            <a:r>
              <a:rPr lang="en-US" altLang="ko-KR" sz="1600" dirty="0" err="1">
                <a:solidFill>
                  <a:srgbClr val="0000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firestation_id</a:t>
            </a:r>
            <a:r>
              <a:rPr lang="en-US" altLang="ko-KR" sz="1600" dirty="0">
                <a:solidFill>
                  <a:srgbClr val="000000"/>
                </a:solidFill>
              </a:rPr>
              <a:t> : </a:t>
            </a:r>
            <a:r>
              <a:rPr lang="ko-KR" altLang="en-US" sz="1600" dirty="0">
                <a:solidFill>
                  <a:srgbClr val="000000"/>
                </a:solidFill>
              </a:rPr>
              <a:t>세종시 소방서 </a:t>
            </a:r>
            <a:r>
              <a:rPr lang="en-US" altLang="ko-KR" sz="1600" dirty="0">
                <a:solidFill>
                  <a:srgbClr val="000000"/>
                </a:solidFill>
              </a:rPr>
              <a:t>ID</a:t>
            </a:r>
          </a:p>
          <a:p>
            <a:pPr algn="l">
              <a:lnSpc>
                <a:spcPct val="120000"/>
              </a:lnSpc>
            </a:pPr>
            <a:r>
              <a:rPr lang="en-US" altLang="ko-KR" sz="1600" dirty="0">
                <a:solidFill>
                  <a:srgbClr val="000000"/>
                </a:solidFill>
              </a:rPr>
              <a:t>• </a:t>
            </a:r>
            <a:r>
              <a:rPr lang="en-US" altLang="ko-KR" sz="1600" dirty="0">
                <a:solidFill>
                  <a:srgbClr val="0000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classification</a:t>
            </a:r>
            <a:r>
              <a:rPr lang="en-US" altLang="ko-KR" sz="1600" dirty="0">
                <a:solidFill>
                  <a:srgbClr val="000000"/>
                </a:solidFill>
              </a:rPr>
              <a:t> : </a:t>
            </a:r>
            <a:r>
              <a:rPr lang="ko-KR" altLang="en-US" sz="1600" dirty="0">
                <a:solidFill>
                  <a:srgbClr val="000000"/>
                </a:solidFill>
              </a:rPr>
              <a:t>소방서 기관의 구분</a:t>
            </a:r>
          </a:p>
          <a:p>
            <a:pPr algn="l">
              <a:lnSpc>
                <a:spcPct val="120000"/>
              </a:lnSpc>
            </a:pPr>
            <a:r>
              <a:rPr lang="en-US" altLang="ko-KR" sz="1600" dirty="0">
                <a:solidFill>
                  <a:srgbClr val="000000"/>
                </a:solidFill>
              </a:rPr>
              <a:t>• </a:t>
            </a:r>
            <a:r>
              <a:rPr lang="en-US" altLang="ko-KR" sz="1600" dirty="0" err="1">
                <a:solidFill>
                  <a:srgbClr val="0000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facility_name</a:t>
            </a:r>
            <a:r>
              <a:rPr lang="en-US" altLang="ko-KR" sz="1600" dirty="0">
                <a:solidFill>
                  <a:srgbClr val="000000"/>
                </a:solidFill>
              </a:rPr>
              <a:t> : </a:t>
            </a:r>
            <a:r>
              <a:rPr lang="ko-KR" altLang="en-US" sz="1600" dirty="0">
                <a:solidFill>
                  <a:srgbClr val="000000"/>
                </a:solidFill>
              </a:rPr>
              <a:t>소방서 기관의 시설물명</a:t>
            </a:r>
          </a:p>
          <a:p>
            <a:pPr algn="l">
              <a:lnSpc>
                <a:spcPct val="120000"/>
              </a:lnSpc>
            </a:pPr>
            <a:r>
              <a:rPr lang="en-US" altLang="ko-KR" sz="1600" dirty="0">
                <a:solidFill>
                  <a:srgbClr val="000000"/>
                </a:solidFill>
              </a:rPr>
              <a:t>• </a:t>
            </a:r>
            <a:r>
              <a:rPr lang="en-US" altLang="ko-KR" sz="1600" dirty="0">
                <a:solidFill>
                  <a:srgbClr val="0000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address</a:t>
            </a:r>
            <a:r>
              <a:rPr lang="en-US" altLang="ko-KR" sz="1600" dirty="0">
                <a:solidFill>
                  <a:srgbClr val="000000"/>
                </a:solidFill>
              </a:rPr>
              <a:t> : </a:t>
            </a:r>
            <a:r>
              <a:rPr lang="ko-KR" altLang="en-US" sz="1600" dirty="0">
                <a:solidFill>
                  <a:srgbClr val="000000"/>
                </a:solidFill>
              </a:rPr>
              <a:t>소방서 기관의 주소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C4FFD87-6ADE-483D-B03A-5A58162363BF}"/>
              </a:ext>
            </a:extLst>
          </p:cNvPr>
          <p:cNvSpPr txBox="1"/>
          <p:nvPr/>
        </p:nvSpPr>
        <p:spPr>
          <a:xfrm>
            <a:off x="4112131" y="4084072"/>
            <a:ext cx="5079146" cy="12741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dirty="0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• </a:t>
            </a:r>
            <a:r>
              <a:rPr lang="en-US" altLang="ko-KR" sz="1600" dirty="0">
                <a:solidFill>
                  <a:srgbClr val="0000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latitude</a:t>
            </a:r>
            <a:r>
              <a:rPr lang="en-US" altLang="ko-KR" sz="1600" dirty="0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: </a:t>
            </a:r>
            <a:r>
              <a:rPr lang="ko-KR" altLang="en-US" sz="1600" dirty="0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소방서 기관의 위도</a:t>
            </a:r>
          </a:p>
          <a:p>
            <a:pPr marR="0" lvl="0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dirty="0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• </a:t>
            </a:r>
            <a:r>
              <a:rPr lang="en-US" altLang="ko-KR" sz="1600" dirty="0">
                <a:solidFill>
                  <a:srgbClr val="0000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longitude</a:t>
            </a:r>
            <a:r>
              <a:rPr lang="en-US" altLang="ko-KR" sz="1600" dirty="0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: </a:t>
            </a:r>
            <a:r>
              <a:rPr lang="ko-KR" altLang="en-US" sz="1600" dirty="0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소방서 기관의 경도</a:t>
            </a:r>
          </a:p>
          <a:p>
            <a:pPr marR="0" lvl="0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dirty="0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• </a:t>
            </a:r>
            <a:r>
              <a:rPr lang="en-US" altLang="ko-KR" sz="1600" dirty="0" err="1">
                <a:solidFill>
                  <a:srgbClr val="0000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contact_address</a:t>
            </a:r>
            <a:r>
              <a:rPr lang="en-US" altLang="ko-KR" sz="1600" dirty="0">
                <a:solidFill>
                  <a:srgbClr val="0000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: </a:t>
            </a:r>
            <a:r>
              <a:rPr lang="ko-KR" altLang="en-US" sz="1600" dirty="0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소방서 기관의 연락처</a:t>
            </a:r>
          </a:p>
          <a:p>
            <a:pPr marR="0" lvl="0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dirty="0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• </a:t>
            </a:r>
            <a:r>
              <a:rPr lang="en-US" altLang="ko-KR" sz="1600" dirty="0" err="1">
                <a:solidFill>
                  <a:srgbClr val="0000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team_num</a:t>
            </a:r>
            <a:r>
              <a:rPr lang="en-US" altLang="ko-KR" sz="1600" dirty="0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: </a:t>
            </a:r>
            <a:r>
              <a:rPr lang="ko-KR" altLang="en-US" sz="1600" dirty="0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출동 팀 개수</a:t>
            </a:r>
            <a:endParaRPr lang="en-US" altLang="ko-KR" sz="1600" dirty="0">
              <a:solidFill>
                <a:srgbClr val="000000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07F7C1C1-26C1-45E8-910A-CF88A9F16573}"/>
              </a:ext>
            </a:extLst>
          </p:cNvPr>
          <p:cNvGrpSpPr/>
          <p:nvPr/>
        </p:nvGrpSpPr>
        <p:grpSpPr>
          <a:xfrm>
            <a:off x="8485749" y="4978748"/>
            <a:ext cx="944489" cy="261610"/>
            <a:chOff x="6886692" y="517100"/>
            <a:chExt cx="944489" cy="261610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9F24BA33-D667-4B80-956B-D95252AB1843}"/>
                </a:ext>
              </a:extLst>
            </p:cNvPr>
            <p:cNvSpPr/>
            <p:nvPr/>
          </p:nvSpPr>
          <p:spPr>
            <a:xfrm>
              <a:off x="6898128" y="546550"/>
              <a:ext cx="63623" cy="155705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FBF4545-087E-4C6F-A91E-634E860761B7}"/>
                </a:ext>
              </a:extLst>
            </p:cNvPr>
            <p:cNvSpPr txBox="1"/>
            <p:nvPr/>
          </p:nvSpPr>
          <p:spPr>
            <a:xfrm>
              <a:off x="6886692" y="517100"/>
              <a:ext cx="944489" cy="2616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ko-KR" sz="1050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Primary Key</a:t>
              </a:r>
              <a:endParaRPr lang="ko-KR" altLang="en-US" sz="105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D137B7BB-AF52-4837-8223-1CA7E28961A1}"/>
              </a:ext>
            </a:extLst>
          </p:cNvPr>
          <p:cNvGrpSpPr/>
          <p:nvPr/>
        </p:nvGrpSpPr>
        <p:grpSpPr>
          <a:xfrm>
            <a:off x="8497185" y="5163903"/>
            <a:ext cx="933269" cy="261610"/>
            <a:chOff x="8327556" y="517100"/>
            <a:chExt cx="933269" cy="261610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8E53C6FE-B308-439E-873B-56DCDD066599}"/>
                </a:ext>
              </a:extLst>
            </p:cNvPr>
            <p:cNvSpPr/>
            <p:nvPr/>
          </p:nvSpPr>
          <p:spPr>
            <a:xfrm>
              <a:off x="8327556" y="546550"/>
              <a:ext cx="63623" cy="15570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C5CB459-3B02-44E9-B035-3FF7CEE63569}"/>
                </a:ext>
              </a:extLst>
            </p:cNvPr>
            <p:cNvSpPr txBox="1"/>
            <p:nvPr/>
          </p:nvSpPr>
          <p:spPr>
            <a:xfrm>
              <a:off x="8327556" y="517100"/>
              <a:ext cx="933269" cy="2616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en-US" altLang="ko-KR" sz="1050" b="0" i="0" dirty="0">
                  <a:solidFill>
                    <a:srgbClr val="000000"/>
                  </a:solidFill>
                  <a:effectLst/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Foreign Key</a:t>
              </a:r>
              <a:endParaRPr lang="en-US" altLang="ko-KR" sz="1050" b="1" i="0" dirty="0">
                <a:solidFill>
                  <a:srgbClr val="000000"/>
                </a:solidFill>
                <a:effectLst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3E848E4-E059-4875-B66B-F28BFD6D09DB}"/>
              </a:ext>
            </a:extLst>
          </p:cNvPr>
          <p:cNvSpPr/>
          <p:nvPr/>
        </p:nvSpPr>
        <p:spPr>
          <a:xfrm>
            <a:off x="774031" y="4152257"/>
            <a:ext cx="1239186" cy="243598"/>
          </a:xfrm>
          <a:prstGeom prst="rect">
            <a:avLst/>
          </a:prstGeom>
          <a:solidFill>
            <a:srgbClr val="00206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292CA1F2-958C-4E01-879A-CE37FB2BCDBD}"/>
              </a:ext>
            </a:extLst>
          </p:cNvPr>
          <p:cNvGrpSpPr/>
          <p:nvPr/>
        </p:nvGrpSpPr>
        <p:grpSpPr>
          <a:xfrm>
            <a:off x="7566603" y="870096"/>
            <a:ext cx="2119023" cy="3574042"/>
            <a:chOff x="7205778" y="578215"/>
            <a:chExt cx="2119023" cy="3574042"/>
          </a:xfrm>
        </p:grpSpPr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9387B94E-0ABF-4F69-9F9D-564CD0B67E17}"/>
                </a:ext>
              </a:extLst>
            </p:cNvPr>
            <p:cNvCxnSpPr>
              <a:cxnSpLocks/>
              <a:stCxn id="30" idx="1"/>
              <a:endCxn id="35" idx="1"/>
            </p:cNvCxnSpPr>
            <p:nvPr/>
          </p:nvCxnSpPr>
          <p:spPr>
            <a:xfrm>
              <a:off x="8251246" y="2361398"/>
              <a:ext cx="0" cy="1323697"/>
            </a:xfrm>
            <a:prstGeom prst="line">
              <a:avLst/>
            </a:prstGeom>
            <a:ln w="28575">
              <a:solidFill>
                <a:srgbClr val="252524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9F93A7B3-55DA-43BB-AFC9-3862E5D28A57}"/>
                </a:ext>
              </a:extLst>
            </p:cNvPr>
            <p:cNvCxnSpPr>
              <a:cxnSpLocks/>
              <a:stCxn id="24" idx="1"/>
              <a:endCxn id="29" idx="1"/>
            </p:cNvCxnSpPr>
            <p:nvPr/>
          </p:nvCxnSpPr>
          <p:spPr>
            <a:xfrm flipH="1">
              <a:off x="8251246" y="1045377"/>
              <a:ext cx="28087" cy="1316021"/>
            </a:xfrm>
            <a:prstGeom prst="line">
              <a:avLst/>
            </a:prstGeom>
            <a:ln w="28575">
              <a:solidFill>
                <a:srgbClr val="252524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F1D1602C-1031-4C6D-96DE-9A41A5B9F790}"/>
                </a:ext>
              </a:extLst>
            </p:cNvPr>
            <p:cNvGrpSpPr/>
            <p:nvPr/>
          </p:nvGrpSpPr>
          <p:grpSpPr>
            <a:xfrm>
              <a:off x="7233865" y="578215"/>
              <a:ext cx="2090936" cy="934324"/>
              <a:chOff x="1639816" y="5556446"/>
              <a:chExt cx="2090936" cy="934324"/>
            </a:xfrm>
          </p:grpSpPr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9D793873-DCB3-4463-AFB6-0AA908D9786D}"/>
                  </a:ext>
                </a:extLst>
              </p:cNvPr>
              <p:cNvSpPr/>
              <p:nvPr/>
            </p:nvSpPr>
            <p:spPr>
              <a:xfrm>
                <a:off x="1639816" y="5556446"/>
                <a:ext cx="2090936" cy="467162"/>
              </a:xfrm>
              <a:prstGeom prst="round2SameRect">
                <a:avLst/>
              </a:prstGeom>
              <a:solidFill>
                <a:srgbClr val="252524"/>
              </a:solidFill>
              <a:ln w="38100">
                <a:solidFill>
                  <a:schemeClr val="tx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160"/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A80AFB14-BBC1-4E50-8926-2BB36E57A23C}"/>
                  </a:ext>
                </a:extLst>
              </p:cNvPr>
              <p:cNvSpPr/>
              <p:nvPr/>
            </p:nvSpPr>
            <p:spPr>
              <a:xfrm flipV="1">
                <a:off x="1639816" y="6023608"/>
                <a:ext cx="2090936" cy="467162"/>
              </a:xfrm>
              <a:prstGeom prst="round2SameRect">
                <a:avLst/>
              </a:prstGeom>
              <a:solidFill>
                <a:srgbClr val="FFFFFF"/>
              </a:solidFill>
              <a:ln w="38100">
                <a:solidFill>
                  <a:srgbClr val="25252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252524"/>
                  </a:solidFill>
                </a:endParaRP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A84BF63-1568-4E73-984D-2BD415B3451D}"/>
                  </a:ext>
                </a:extLst>
              </p:cNvPr>
              <p:cNvSpPr txBox="1"/>
              <p:nvPr/>
            </p:nvSpPr>
            <p:spPr>
              <a:xfrm>
                <a:off x="1639816" y="5660922"/>
                <a:ext cx="2090936" cy="276999"/>
              </a:xfrm>
              <a:prstGeom prst="rect">
                <a:avLst/>
              </a:prstGeom>
              <a:noFill/>
            </p:spPr>
            <p:txBody>
              <a:bodyPr wrap="square" anchor="ctr">
                <a:spAutoFit/>
              </a:bodyPr>
              <a:lstStyle/>
              <a:p>
                <a:pPr algn="ctr" latinLnBrk="1"/>
                <a:r>
                  <a:rPr lang="ko-KR" altLang="en-US" sz="1200" dirty="0">
                    <a:solidFill>
                      <a:srgbClr val="EBE3D5"/>
                    </a:solidFill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관할구역 데이터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4DCCAC3-A417-4502-9F59-F2B6FB1B5CFE}"/>
                  </a:ext>
                </a:extLst>
              </p:cNvPr>
              <p:cNvSpPr txBox="1"/>
              <p:nvPr/>
            </p:nvSpPr>
            <p:spPr>
              <a:xfrm>
                <a:off x="1639816" y="6103301"/>
                <a:ext cx="2090936" cy="307777"/>
              </a:xfrm>
              <a:prstGeom prst="rect">
                <a:avLst/>
              </a:prstGeom>
              <a:noFill/>
            </p:spPr>
            <p:txBody>
              <a:bodyPr wrap="square" anchor="ctr">
                <a:spAutoFit/>
              </a:bodyPr>
              <a:lstStyle/>
              <a:p>
                <a:pPr algn="ctr" latinLnBrk="1"/>
                <a:r>
                  <a:rPr lang="ko-KR" altLang="en-US" sz="1400" dirty="0">
                    <a:solidFill>
                      <a:srgbClr val="252524"/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소방서</a:t>
                </a:r>
                <a:r>
                  <a:rPr lang="en-US" altLang="ko-KR" sz="1400" dirty="0">
                    <a:solidFill>
                      <a:srgbClr val="252524"/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ID</a:t>
                </a:r>
                <a:endParaRPr lang="ko-KR" altLang="en-US" sz="1400" dirty="0">
                  <a:solidFill>
                    <a:srgbClr val="252524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endParaRPr>
              </a:p>
            </p:txBody>
          </p:sp>
        </p:grp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933D6A3E-12BA-438C-93BC-65A7395734DD}"/>
                </a:ext>
              </a:extLst>
            </p:cNvPr>
            <p:cNvGrpSpPr/>
            <p:nvPr/>
          </p:nvGrpSpPr>
          <p:grpSpPr>
            <a:xfrm>
              <a:off x="7205778" y="1894236"/>
              <a:ext cx="2090936" cy="934324"/>
              <a:chOff x="1639816" y="5556446"/>
              <a:chExt cx="2090936" cy="934324"/>
            </a:xfrm>
          </p:grpSpPr>
          <p:sp>
            <p:nvSpPr>
              <p:cNvPr id="29" name="사각형: 둥근 위쪽 모서리 28">
                <a:extLst>
                  <a:ext uri="{FF2B5EF4-FFF2-40B4-BE49-F238E27FC236}">
                    <a16:creationId xmlns:a16="http://schemas.microsoft.com/office/drawing/2014/main" id="{4F846146-2D2A-4E70-99F7-4A304DF1A9BE}"/>
                  </a:ext>
                </a:extLst>
              </p:cNvPr>
              <p:cNvSpPr/>
              <p:nvPr/>
            </p:nvSpPr>
            <p:spPr>
              <a:xfrm>
                <a:off x="1639816" y="5556446"/>
                <a:ext cx="2090936" cy="467162"/>
              </a:xfrm>
              <a:prstGeom prst="round2SameRect">
                <a:avLst/>
              </a:prstGeom>
              <a:solidFill>
                <a:srgbClr val="252524"/>
              </a:solidFill>
              <a:ln w="38100">
                <a:solidFill>
                  <a:schemeClr val="tx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160"/>
              </a:p>
            </p:txBody>
          </p:sp>
          <p:sp>
            <p:nvSpPr>
              <p:cNvPr id="30" name="사각형: 둥근 위쪽 모서리 29">
                <a:extLst>
                  <a:ext uri="{FF2B5EF4-FFF2-40B4-BE49-F238E27FC236}">
                    <a16:creationId xmlns:a16="http://schemas.microsoft.com/office/drawing/2014/main" id="{E3A69B88-F435-4AFD-B139-7E4863939223}"/>
                  </a:ext>
                </a:extLst>
              </p:cNvPr>
              <p:cNvSpPr/>
              <p:nvPr/>
            </p:nvSpPr>
            <p:spPr>
              <a:xfrm flipV="1">
                <a:off x="1639816" y="6023608"/>
                <a:ext cx="2090936" cy="467162"/>
              </a:xfrm>
              <a:prstGeom prst="round2SameRect">
                <a:avLst/>
              </a:prstGeom>
              <a:solidFill>
                <a:srgbClr val="FFFFFF"/>
              </a:solidFill>
              <a:ln w="38100">
                <a:solidFill>
                  <a:srgbClr val="25252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252524"/>
                  </a:solidFill>
                </a:endParaRP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64C72EC-A546-41AB-BCC3-6363C58EFE79}"/>
                  </a:ext>
                </a:extLst>
              </p:cNvPr>
              <p:cNvSpPr txBox="1"/>
              <p:nvPr/>
            </p:nvSpPr>
            <p:spPr>
              <a:xfrm>
                <a:off x="1639816" y="5660922"/>
                <a:ext cx="2090936" cy="276999"/>
              </a:xfrm>
              <a:prstGeom prst="rect">
                <a:avLst/>
              </a:prstGeom>
              <a:noFill/>
            </p:spPr>
            <p:txBody>
              <a:bodyPr wrap="square" anchor="ctr">
                <a:spAutoFit/>
              </a:bodyPr>
              <a:lstStyle/>
              <a:p>
                <a:pPr algn="ctr" latinLnBrk="1"/>
                <a:r>
                  <a:rPr lang="ko-KR" altLang="en-US" sz="1200" dirty="0">
                    <a:solidFill>
                      <a:srgbClr val="EBE3D5"/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세종특별자치시 소방서 현황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3D33707-84B8-4154-9AA8-533D58CE91E1}"/>
                  </a:ext>
                </a:extLst>
              </p:cNvPr>
              <p:cNvSpPr txBox="1"/>
              <p:nvPr/>
            </p:nvSpPr>
            <p:spPr>
              <a:xfrm>
                <a:off x="1639816" y="6103301"/>
                <a:ext cx="2090936" cy="307777"/>
              </a:xfrm>
              <a:prstGeom prst="rect">
                <a:avLst/>
              </a:prstGeom>
              <a:noFill/>
            </p:spPr>
            <p:txBody>
              <a:bodyPr wrap="square" anchor="ctr">
                <a:spAutoFit/>
              </a:bodyPr>
              <a:lstStyle/>
              <a:p>
                <a:pPr algn="ctr" latinLnBrk="1"/>
                <a:r>
                  <a:rPr lang="ko-KR" altLang="en-US" sz="1400" dirty="0">
                    <a:solidFill>
                      <a:srgbClr val="252524"/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소방서</a:t>
                </a:r>
                <a:r>
                  <a:rPr lang="en-US" altLang="ko-KR" sz="1400" dirty="0">
                    <a:solidFill>
                      <a:srgbClr val="252524"/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ID</a:t>
                </a:r>
                <a:endParaRPr lang="ko-KR" altLang="en-US" sz="1400" dirty="0">
                  <a:solidFill>
                    <a:srgbClr val="252524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endParaRPr>
              </a:p>
            </p:txBody>
          </p:sp>
        </p:grp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F3AEE1EC-323C-437F-B5F2-2274E657199A}"/>
                </a:ext>
              </a:extLst>
            </p:cNvPr>
            <p:cNvGrpSpPr/>
            <p:nvPr/>
          </p:nvGrpSpPr>
          <p:grpSpPr>
            <a:xfrm>
              <a:off x="7205778" y="3217933"/>
              <a:ext cx="2090936" cy="934324"/>
              <a:chOff x="1639816" y="5556446"/>
              <a:chExt cx="2090936" cy="934324"/>
            </a:xfrm>
          </p:grpSpPr>
          <p:sp>
            <p:nvSpPr>
              <p:cNvPr id="35" name="사각형: 둥근 위쪽 모서리 34">
                <a:extLst>
                  <a:ext uri="{FF2B5EF4-FFF2-40B4-BE49-F238E27FC236}">
                    <a16:creationId xmlns:a16="http://schemas.microsoft.com/office/drawing/2014/main" id="{4F7B0082-32C1-4FEA-BCE3-53DCB7D1FC7B}"/>
                  </a:ext>
                </a:extLst>
              </p:cNvPr>
              <p:cNvSpPr/>
              <p:nvPr/>
            </p:nvSpPr>
            <p:spPr>
              <a:xfrm>
                <a:off x="1639816" y="5556446"/>
                <a:ext cx="2090936" cy="467162"/>
              </a:xfrm>
              <a:prstGeom prst="round2SameRect">
                <a:avLst/>
              </a:prstGeom>
              <a:solidFill>
                <a:srgbClr val="252524"/>
              </a:solidFill>
              <a:ln w="38100">
                <a:solidFill>
                  <a:schemeClr val="tx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160"/>
              </a:p>
            </p:txBody>
          </p:sp>
          <p:sp>
            <p:nvSpPr>
              <p:cNvPr id="36" name="사각형: 둥근 위쪽 모서리 35">
                <a:extLst>
                  <a:ext uri="{FF2B5EF4-FFF2-40B4-BE49-F238E27FC236}">
                    <a16:creationId xmlns:a16="http://schemas.microsoft.com/office/drawing/2014/main" id="{1D0D748C-6256-4C6A-9EA7-CED53825A0D5}"/>
                  </a:ext>
                </a:extLst>
              </p:cNvPr>
              <p:cNvSpPr/>
              <p:nvPr/>
            </p:nvSpPr>
            <p:spPr>
              <a:xfrm flipV="1">
                <a:off x="1639816" y="6023608"/>
                <a:ext cx="2090936" cy="467162"/>
              </a:xfrm>
              <a:prstGeom prst="round2SameRect">
                <a:avLst/>
              </a:prstGeom>
              <a:solidFill>
                <a:srgbClr val="FFFFFF"/>
              </a:solidFill>
              <a:ln w="38100">
                <a:solidFill>
                  <a:srgbClr val="25252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252524"/>
                  </a:solidFill>
                </a:endParaRP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7B12524-D26A-4E9D-BA1F-2A5C7C3379B8}"/>
                  </a:ext>
                </a:extLst>
              </p:cNvPr>
              <p:cNvSpPr txBox="1"/>
              <p:nvPr/>
            </p:nvSpPr>
            <p:spPr>
              <a:xfrm>
                <a:off x="1639816" y="5660922"/>
                <a:ext cx="2090936" cy="276999"/>
              </a:xfrm>
              <a:prstGeom prst="rect">
                <a:avLst/>
              </a:prstGeom>
              <a:noFill/>
            </p:spPr>
            <p:txBody>
              <a:bodyPr wrap="square" anchor="ctr">
                <a:spAutoFit/>
              </a:bodyPr>
              <a:lstStyle/>
              <a:p>
                <a:pPr algn="ctr" latinLnBrk="1"/>
                <a:r>
                  <a:rPr lang="ko-KR" altLang="en-US" sz="1200" dirty="0">
                    <a:solidFill>
                      <a:srgbClr val="EBE3D5"/>
                    </a:solidFill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신고 데이터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7AAC3A4-9FB9-4C54-B63A-063206AECA94}"/>
                  </a:ext>
                </a:extLst>
              </p:cNvPr>
              <p:cNvSpPr txBox="1"/>
              <p:nvPr/>
            </p:nvSpPr>
            <p:spPr>
              <a:xfrm>
                <a:off x="1639816" y="6103301"/>
                <a:ext cx="2090936" cy="307777"/>
              </a:xfrm>
              <a:prstGeom prst="rect">
                <a:avLst/>
              </a:prstGeom>
              <a:noFill/>
            </p:spPr>
            <p:txBody>
              <a:bodyPr wrap="square" anchor="ctr">
                <a:spAutoFit/>
              </a:bodyPr>
              <a:lstStyle/>
              <a:p>
                <a:pPr algn="ctr" latinLnBrk="1"/>
                <a:r>
                  <a:rPr lang="ko-KR" altLang="en-US" sz="1400" dirty="0">
                    <a:solidFill>
                      <a:srgbClr val="252524"/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소방서</a:t>
                </a:r>
                <a:r>
                  <a:rPr lang="en-US" altLang="ko-KR" sz="1400" dirty="0">
                    <a:solidFill>
                      <a:srgbClr val="252524"/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ID</a:t>
                </a:r>
                <a:endParaRPr lang="ko-KR" altLang="en-US" sz="1400" dirty="0">
                  <a:solidFill>
                    <a:srgbClr val="252524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093223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DC97A55-0191-486F-8E7E-839898412076}"/>
              </a:ext>
            </a:extLst>
          </p:cNvPr>
          <p:cNvSpPr txBox="1"/>
          <p:nvPr/>
        </p:nvSpPr>
        <p:spPr>
          <a:xfrm>
            <a:off x="352741" y="55101"/>
            <a:ext cx="756617" cy="7891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1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Charlemagne Std" panose="04020705060702020204" pitchFamily="82" charset="0"/>
                <a:ea typeface="맑은 고딕" panose="020B0503020000020004" pitchFamily="50" charset="-127"/>
                <a:cs typeface="+mn-cs"/>
              </a:rPr>
              <a:t>Ⅱ</a:t>
            </a:r>
            <a:endParaRPr kumimoji="0" lang="ko-KR" altLang="en-US" sz="4400" b="1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75000"/>
                </a:srgbClr>
              </a:solidFill>
              <a:effectLst/>
              <a:uLnTx/>
              <a:uFillTx/>
              <a:latin typeface="Charlemagne Std" panose="04020705060702020204" pitchFamily="82" charset="0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480D7B-8D9D-4B7E-9CDC-55877BD4A5AD}"/>
              </a:ext>
            </a:extLst>
          </p:cNvPr>
          <p:cNvSpPr txBox="1"/>
          <p:nvPr/>
        </p:nvSpPr>
        <p:spPr>
          <a:xfrm>
            <a:off x="1061800" y="356733"/>
            <a:ext cx="2115964" cy="27699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ko-KR"/>
            </a:defPPr>
            <a:lvl1pPr algn="ctr">
              <a:defRPr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pPr algn="l"/>
            <a:r>
              <a:rPr lang="en-US" altLang="ko-KR" dirty="0">
                <a:solidFill>
                  <a:schemeClr val="tx2">
                    <a:lumMod val="7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DB </a:t>
            </a:r>
            <a:r>
              <a:rPr lang="ko-KR" altLang="en-US" dirty="0">
                <a:solidFill>
                  <a:schemeClr val="tx2">
                    <a:lumMod val="7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설계 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– </a:t>
            </a:r>
            <a:r>
              <a:rPr lang="ko-KR" altLang="en-US" dirty="0">
                <a:solidFill>
                  <a:schemeClr val="tx2">
                    <a:lumMod val="7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논리적 설계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FA1BE9C-0D9B-4DAD-A963-3AD0CC866D27}"/>
              </a:ext>
            </a:extLst>
          </p:cNvPr>
          <p:cNvSpPr txBox="1"/>
          <p:nvPr/>
        </p:nvSpPr>
        <p:spPr>
          <a:xfrm>
            <a:off x="1048752" y="225002"/>
            <a:ext cx="8142525" cy="11048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ctr">
              <a:defRPr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pPr algn="l"/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Read the Future and  Approach the Customer</a:t>
            </a:r>
          </a:p>
        </p:txBody>
      </p: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5A41BBE1-42EB-493F-B422-65A3692B6F15}"/>
              </a:ext>
            </a:extLst>
          </p:cNvPr>
          <p:cNvCxnSpPr>
            <a:cxnSpLocks/>
          </p:cNvCxnSpPr>
          <p:nvPr/>
        </p:nvCxnSpPr>
        <p:spPr>
          <a:xfrm>
            <a:off x="2971801" y="306025"/>
            <a:ext cx="5992019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6F30EC70-9B1C-4775-84BF-498CEDAE01B3}"/>
              </a:ext>
            </a:extLst>
          </p:cNvPr>
          <p:cNvGrpSpPr/>
          <p:nvPr/>
        </p:nvGrpSpPr>
        <p:grpSpPr>
          <a:xfrm>
            <a:off x="657659" y="973019"/>
            <a:ext cx="4221702" cy="517656"/>
            <a:chOff x="-821936" y="1389516"/>
            <a:chExt cx="5157170" cy="517656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A7C5A93E-33A4-4BA6-9B4B-593B08D6FF6A}"/>
                </a:ext>
              </a:extLst>
            </p:cNvPr>
            <p:cNvSpPr/>
            <p:nvPr/>
          </p:nvSpPr>
          <p:spPr>
            <a:xfrm>
              <a:off x="-821936" y="1389516"/>
              <a:ext cx="5157170" cy="517656"/>
            </a:xfrm>
            <a:prstGeom prst="roundRect">
              <a:avLst/>
            </a:prstGeom>
            <a:solidFill>
              <a:srgbClr val="252524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A747145-F41D-4B03-AA60-33A80217EEB7}"/>
                </a:ext>
              </a:extLst>
            </p:cNvPr>
            <p:cNvSpPr txBox="1"/>
            <p:nvPr/>
          </p:nvSpPr>
          <p:spPr>
            <a:xfrm>
              <a:off x="-705564" y="1493431"/>
              <a:ext cx="4983968" cy="338554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latinLnBrk="1"/>
              <a:r>
                <a:rPr lang="en-US" altLang="ko-KR" sz="1600" dirty="0">
                  <a:solidFill>
                    <a:srgbClr val="EBE3D5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Jurisdiction </a:t>
              </a:r>
              <a:r>
                <a:rPr lang="en-US" altLang="ko-KR" sz="1600" dirty="0">
                  <a:solidFill>
                    <a:srgbClr val="EBE3D5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: </a:t>
              </a:r>
              <a:r>
                <a:rPr lang="ko-KR" altLang="en-US" sz="1600" dirty="0">
                  <a:solidFill>
                    <a:srgbClr val="EBE3D5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세종시 소방서 관할구역 데이터</a:t>
              </a:r>
            </a:p>
          </p:txBody>
        </p:sp>
      </p:grpSp>
      <p:sp>
        <p:nvSpPr>
          <p:cNvPr id="112" name="TextBox 111">
            <a:extLst>
              <a:ext uri="{FF2B5EF4-FFF2-40B4-BE49-F238E27FC236}">
                <a16:creationId xmlns:a16="http://schemas.microsoft.com/office/drawing/2014/main" id="{DB333DC9-7806-4523-B9C1-E40D0AC697C2}"/>
              </a:ext>
            </a:extLst>
          </p:cNvPr>
          <p:cNvSpPr txBox="1"/>
          <p:nvPr/>
        </p:nvSpPr>
        <p:spPr>
          <a:xfrm>
            <a:off x="3280365" y="1753727"/>
            <a:ext cx="3197991" cy="59093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ko-KR"/>
            </a:defPPr>
            <a:lvl1pPr algn="ctr">
              <a:defRPr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pPr algn="l">
              <a:lnSpc>
                <a:spcPct val="120000"/>
              </a:lnSpc>
            </a:pPr>
            <a:r>
              <a:rPr lang="en-US" altLang="ko-KR" sz="1600" dirty="0">
                <a:solidFill>
                  <a:srgbClr val="000000"/>
                </a:solidFill>
              </a:rPr>
              <a:t>• </a:t>
            </a:r>
            <a:r>
              <a:rPr lang="en-US" altLang="ko-KR" sz="1600" dirty="0" err="1">
                <a:solidFill>
                  <a:srgbClr val="0000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fire_station_id</a:t>
            </a:r>
            <a:r>
              <a:rPr lang="en-US" altLang="ko-KR" sz="1600" dirty="0">
                <a:solidFill>
                  <a:srgbClr val="0000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en-US" altLang="ko-KR" sz="1600" dirty="0">
                <a:solidFill>
                  <a:schemeClr val="tx2">
                    <a:lumMod val="7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: </a:t>
            </a:r>
            <a:r>
              <a:rPr lang="ko-KR" altLang="en-US" sz="1600" dirty="0">
                <a:solidFill>
                  <a:schemeClr val="tx2">
                    <a:lumMod val="7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세종시 소방서 </a:t>
            </a:r>
            <a:r>
              <a:rPr lang="en-US" altLang="ko-KR" sz="1600" dirty="0">
                <a:solidFill>
                  <a:schemeClr val="tx2">
                    <a:lumMod val="7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ID</a:t>
            </a:r>
            <a:endParaRPr lang="ko-KR" altLang="en-US" sz="1600" dirty="0">
              <a:solidFill>
                <a:schemeClr val="tx2">
                  <a:lumMod val="75000"/>
                </a:scheme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l">
              <a:lnSpc>
                <a:spcPct val="120000"/>
              </a:lnSpc>
            </a:pPr>
            <a:r>
              <a:rPr lang="en-US" altLang="ko-KR" sz="1600" dirty="0">
                <a:solidFill>
                  <a:srgbClr val="000000"/>
                </a:solidFill>
              </a:rPr>
              <a:t>• </a:t>
            </a:r>
            <a:r>
              <a:rPr lang="en-US" altLang="ko-KR" sz="1600" dirty="0" err="1">
                <a:solidFill>
                  <a:srgbClr val="0000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region_id</a:t>
            </a:r>
            <a:r>
              <a:rPr lang="en-US" altLang="ko-KR" sz="1600" dirty="0">
                <a:solidFill>
                  <a:schemeClr val="tx2">
                    <a:lumMod val="7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: </a:t>
            </a:r>
            <a:r>
              <a:rPr lang="ko-KR" altLang="en-US" sz="1600" dirty="0">
                <a:solidFill>
                  <a:schemeClr val="tx2">
                    <a:lumMod val="7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세종시 내 지역 일련 번호</a:t>
            </a:r>
            <a:endParaRPr lang="en-US" altLang="ko-KR" sz="1600" dirty="0">
              <a:solidFill>
                <a:schemeClr val="tx2">
                  <a:lumMod val="75000"/>
                </a:scheme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B6CCAED-E97A-4613-A4D4-F53AB69AD3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922" y="1753727"/>
            <a:ext cx="2369178" cy="2211234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15BF2D99-52AC-4504-8E9B-DE82EE9927D4}"/>
              </a:ext>
            </a:extLst>
          </p:cNvPr>
          <p:cNvSpPr/>
          <p:nvPr/>
        </p:nvSpPr>
        <p:spPr>
          <a:xfrm>
            <a:off x="3389053" y="1805594"/>
            <a:ext cx="1344312" cy="243598"/>
          </a:xfrm>
          <a:prstGeom prst="rect">
            <a:avLst/>
          </a:prstGeom>
          <a:solidFill>
            <a:srgbClr val="C0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14AA65F-36C1-46B2-9376-DFFB14529517}"/>
              </a:ext>
            </a:extLst>
          </p:cNvPr>
          <p:cNvSpPr/>
          <p:nvPr/>
        </p:nvSpPr>
        <p:spPr>
          <a:xfrm>
            <a:off x="3382879" y="2101059"/>
            <a:ext cx="897128" cy="243598"/>
          </a:xfrm>
          <a:prstGeom prst="rect">
            <a:avLst/>
          </a:prstGeom>
          <a:solidFill>
            <a:srgbClr val="C0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5E3F2F29-AE23-4071-A27C-B7EC895DECA0}"/>
              </a:ext>
            </a:extLst>
          </p:cNvPr>
          <p:cNvGrpSpPr/>
          <p:nvPr/>
        </p:nvGrpSpPr>
        <p:grpSpPr>
          <a:xfrm>
            <a:off x="8485749" y="4978748"/>
            <a:ext cx="944489" cy="261610"/>
            <a:chOff x="6886692" y="517100"/>
            <a:chExt cx="944489" cy="261610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394FC12C-B1DD-4DF3-94A4-F5F72A9670EB}"/>
                </a:ext>
              </a:extLst>
            </p:cNvPr>
            <p:cNvSpPr/>
            <p:nvPr/>
          </p:nvSpPr>
          <p:spPr>
            <a:xfrm>
              <a:off x="6898128" y="546550"/>
              <a:ext cx="63623" cy="155705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7F75771-9571-4862-B506-6C92DED706B5}"/>
                </a:ext>
              </a:extLst>
            </p:cNvPr>
            <p:cNvSpPr txBox="1"/>
            <p:nvPr/>
          </p:nvSpPr>
          <p:spPr>
            <a:xfrm>
              <a:off x="6886692" y="517100"/>
              <a:ext cx="944489" cy="2616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ko-KR" sz="1050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Primary Key</a:t>
              </a:r>
              <a:endParaRPr lang="ko-KR" altLang="en-US" sz="105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FF3BEA64-F068-447F-869D-DA0FCFF578EC}"/>
              </a:ext>
            </a:extLst>
          </p:cNvPr>
          <p:cNvGrpSpPr/>
          <p:nvPr/>
        </p:nvGrpSpPr>
        <p:grpSpPr>
          <a:xfrm>
            <a:off x="8497185" y="5163903"/>
            <a:ext cx="933269" cy="261610"/>
            <a:chOff x="8327556" y="517100"/>
            <a:chExt cx="933269" cy="261610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2B6FBC40-0977-4289-9CB4-4F46E28EF212}"/>
                </a:ext>
              </a:extLst>
            </p:cNvPr>
            <p:cNvSpPr/>
            <p:nvPr/>
          </p:nvSpPr>
          <p:spPr>
            <a:xfrm>
              <a:off x="8327556" y="546550"/>
              <a:ext cx="63623" cy="15570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34EE0E2-0E60-4EC4-85AF-07A50BE41767}"/>
                </a:ext>
              </a:extLst>
            </p:cNvPr>
            <p:cNvSpPr txBox="1"/>
            <p:nvPr/>
          </p:nvSpPr>
          <p:spPr>
            <a:xfrm>
              <a:off x="8327556" y="517100"/>
              <a:ext cx="933269" cy="2616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en-US" altLang="ko-KR" sz="1050" b="0" i="0" dirty="0">
                  <a:solidFill>
                    <a:srgbClr val="000000"/>
                  </a:solidFill>
                  <a:effectLst/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Foreign Key</a:t>
              </a:r>
              <a:endParaRPr lang="en-US" altLang="ko-KR" sz="1050" b="1" i="0" dirty="0">
                <a:solidFill>
                  <a:srgbClr val="000000"/>
                </a:solidFill>
                <a:effectLst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B16E1BA8-81A8-43C5-BADA-7B729FF74D1E}"/>
              </a:ext>
            </a:extLst>
          </p:cNvPr>
          <p:cNvGrpSpPr/>
          <p:nvPr/>
        </p:nvGrpSpPr>
        <p:grpSpPr>
          <a:xfrm>
            <a:off x="7566603" y="870096"/>
            <a:ext cx="2119023" cy="3574042"/>
            <a:chOff x="7205778" y="578215"/>
            <a:chExt cx="2119023" cy="3574042"/>
          </a:xfrm>
        </p:grpSpPr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A8491711-F0A5-4252-AA52-127A92EA1DFE}"/>
                </a:ext>
              </a:extLst>
            </p:cNvPr>
            <p:cNvCxnSpPr>
              <a:cxnSpLocks/>
              <a:stCxn id="53" idx="1"/>
              <a:endCxn id="48" idx="1"/>
            </p:cNvCxnSpPr>
            <p:nvPr/>
          </p:nvCxnSpPr>
          <p:spPr>
            <a:xfrm>
              <a:off x="8251246" y="2361398"/>
              <a:ext cx="0" cy="1323697"/>
            </a:xfrm>
            <a:prstGeom prst="line">
              <a:avLst/>
            </a:prstGeom>
            <a:ln w="28575">
              <a:solidFill>
                <a:srgbClr val="252524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16D40343-AE72-47D7-8686-747712075E25}"/>
                </a:ext>
              </a:extLst>
            </p:cNvPr>
            <p:cNvCxnSpPr>
              <a:cxnSpLocks/>
              <a:stCxn id="57" idx="1"/>
              <a:endCxn id="52" idx="1"/>
            </p:cNvCxnSpPr>
            <p:nvPr/>
          </p:nvCxnSpPr>
          <p:spPr>
            <a:xfrm flipH="1">
              <a:off x="8251246" y="1045377"/>
              <a:ext cx="28087" cy="1316021"/>
            </a:xfrm>
            <a:prstGeom prst="line">
              <a:avLst/>
            </a:prstGeom>
            <a:ln w="28575">
              <a:solidFill>
                <a:srgbClr val="252524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A9B7CB65-E13D-46E5-B477-6797D6383FD4}"/>
                </a:ext>
              </a:extLst>
            </p:cNvPr>
            <p:cNvGrpSpPr/>
            <p:nvPr/>
          </p:nvGrpSpPr>
          <p:grpSpPr>
            <a:xfrm>
              <a:off x="7233865" y="578215"/>
              <a:ext cx="2090936" cy="934324"/>
              <a:chOff x="1639816" y="5556446"/>
              <a:chExt cx="2090936" cy="934324"/>
            </a:xfrm>
          </p:grpSpPr>
          <p:sp>
            <p:nvSpPr>
              <p:cNvPr id="56" name="사각형: 둥근 위쪽 모서리 55">
                <a:extLst>
                  <a:ext uri="{FF2B5EF4-FFF2-40B4-BE49-F238E27FC236}">
                    <a16:creationId xmlns:a16="http://schemas.microsoft.com/office/drawing/2014/main" id="{9573C133-085C-4E45-8FA0-185E61BC2D6C}"/>
                  </a:ext>
                </a:extLst>
              </p:cNvPr>
              <p:cNvSpPr/>
              <p:nvPr/>
            </p:nvSpPr>
            <p:spPr>
              <a:xfrm>
                <a:off x="1639816" y="5556446"/>
                <a:ext cx="2090936" cy="467162"/>
              </a:xfrm>
              <a:prstGeom prst="round2SameRect">
                <a:avLst/>
              </a:prstGeom>
              <a:solidFill>
                <a:srgbClr val="252524"/>
              </a:solidFill>
              <a:ln w="38100">
                <a:solidFill>
                  <a:schemeClr val="tx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160"/>
              </a:p>
            </p:txBody>
          </p:sp>
          <p:sp>
            <p:nvSpPr>
              <p:cNvPr id="57" name="사각형: 둥근 위쪽 모서리 56">
                <a:extLst>
                  <a:ext uri="{FF2B5EF4-FFF2-40B4-BE49-F238E27FC236}">
                    <a16:creationId xmlns:a16="http://schemas.microsoft.com/office/drawing/2014/main" id="{DA3F0874-8355-41AA-891A-B292B772DD6B}"/>
                  </a:ext>
                </a:extLst>
              </p:cNvPr>
              <p:cNvSpPr/>
              <p:nvPr/>
            </p:nvSpPr>
            <p:spPr>
              <a:xfrm flipV="1">
                <a:off x="1639816" y="6023608"/>
                <a:ext cx="2090936" cy="467162"/>
              </a:xfrm>
              <a:prstGeom prst="round2SameRect">
                <a:avLst/>
              </a:prstGeom>
              <a:solidFill>
                <a:srgbClr val="FFFFFF"/>
              </a:solidFill>
              <a:ln w="38100">
                <a:solidFill>
                  <a:srgbClr val="25252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252524"/>
                  </a:solidFill>
                </a:endParaRP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72B520BF-7D15-41BA-92F1-1C78013748C7}"/>
                  </a:ext>
                </a:extLst>
              </p:cNvPr>
              <p:cNvSpPr txBox="1"/>
              <p:nvPr/>
            </p:nvSpPr>
            <p:spPr>
              <a:xfrm>
                <a:off x="1639816" y="5660922"/>
                <a:ext cx="2090936" cy="276999"/>
              </a:xfrm>
              <a:prstGeom prst="rect">
                <a:avLst/>
              </a:prstGeom>
              <a:noFill/>
            </p:spPr>
            <p:txBody>
              <a:bodyPr wrap="square" anchor="ctr">
                <a:spAutoFit/>
              </a:bodyPr>
              <a:lstStyle/>
              <a:p>
                <a:pPr algn="ctr" latinLnBrk="1"/>
                <a:r>
                  <a:rPr lang="ko-KR" altLang="en-US" sz="1200" dirty="0">
                    <a:solidFill>
                      <a:srgbClr val="EBE3D5"/>
                    </a:solidFill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세종인구 데이터</a:t>
                </a: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798EF033-8CE5-44BC-9244-E22EA21B3F88}"/>
                  </a:ext>
                </a:extLst>
              </p:cNvPr>
              <p:cNvSpPr txBox="1"/>
              <p:nvPr/>
            </p:nvSpPr>
            <p:spPr>
              <a:xfrm>
                <a:off x="1639816" y="6103301"/>
                <a:ext cx="2090936" cy="307777"/>
              </a:xfrm>
              <a:prstGeom prst="rect">
                <a:avLst/>
              </a:prstGeom>
              <a:noFill/>
            </p:spPr>
            <p:txBody>
              <a:bodyPr wrap="square" anchor="ctr">
                <a:spAutoFit/>
              </a:bodyPr>
              <a:lstStyle/>
              <a:p>
                <a:pPr algn="ctr" latinLnBrk="1"/>
                <a:r>
                  <a:rPr lang="ko-KR" altLang="en-US" sz="1400" dirty="0">
                    <a:solidFill>
                      <a:srgbClr val="252524"/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지역</a:t>
                </a:r>
                <a:r>
                  <a:rPr lang="en-US" altLang="ko-KR" sz="1400" dirty="0">
                    <a:solidFill>
                      <a:srgbClr val="252524"/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ID</a:t>
                </a:r>
                <a:endParaRPr lang="ko-KR" altLang="en-US" sz="1400" dirty="0">
                  <a:solidFill>
                    <a:srgbClr val="252524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endParaRPr>
              </a:p>
            </p:txBody>
          </p:sp>
        </p:grp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0BCBF395-AB77-4B46-81B6-1CE777D6D23E}"/>
                </a:ext>
              </a:extLst>
            </p:cNvPr>
            <p:cNvGrpSpPr/>
            <p:nvPr/>
          </p:nvGrpSpPr>
          <p:grpSpPr>
            <a:xfrm>
              <a:off x="7205778" y="1894236"/>
              <a:ext cx="2090936" cy="934324"/>
              <a:chOff x="1639816" y="5556446"/>
              <a:chExt cx="2090936" cy="934324"/>
            </a:xfrm>
          </p:grpSpPr>
          <p:sp>
            <p:nvSpPr>
              <p:cNvPr id="52" name="사각형: 둥근 위쪽 모서리 51">
                <a:extLst>
                  <a:ext uri="{FF2B5EF4-FFF2-40B4-BE49-F238E27FC236}">
                    <a16:creationId xmlns:a16="http://schemas.microsoft.com/office/drawing/2014/main" id="{F67ED32A-376C-4476-B39B-C8ABDA6EFA1C}"/>
                  </a:ext>
                </a:extLst>
              </p:cNvPr>
              <p:cNvSpPr/>
              <p:nvPr/>
            </p:nvSpPr>
            <p:spPr>
              <a:xfrm>
                <a:off x="1639816" y="5556446"/>
                <a:ext cx="2090936" cy="467162"/>
              </a:xfrm>
              <a:prstGeom prst="round2SameRect">
                <a:avLst/>
              </a:prstGeom>
              <a:solidFill>
                <a:srgbClr val="252524"/>
              </a:solidFill>
              <a:ln w="38100">
                <a:solidFill>
                  <a:schemeClr val="tx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160"/>
              </a:p>
            </p:txBody>
          </p:sp>
          <p:sp>
            <p:nvSpPr>
              <p:cNvPr id="53" name="사각형: 둥근 위쪽 모서리 52">
                <a:extLst>
                  <a:ext uri="{FF2B5EF4-FFF2-40B4-BE49-F238E27FC236}">
                    <a16:creationId xmlns:a16="http://schemas.microsoft.com/office/drawing/2014/main" id="{EF5F2BDF-7702-48F3-B65A-4DEA5C3D122C}"/>
                  </a:ext>
                </a:extLst>
              </p:cNvPr>
              <p:cNvSpPr/>
              <p:nvPr/>
            </p:nvSpPr>
            <p:spPr>
              <a:xfrm flipV="1">
                <a:off x="1639816" y="6023608"/>
                <a:ext cx="2090936" cy="467162"/>
              </a:xfrm>
              <a:prstGeom prst="round2SameRect">
                <a:avLst/>
              </a:prstGeom>
              <a:solidFill>
                <a:srgbClr val="FFFFFF"/>
              </a:solidFill>
              <a:ln w="38100">
                <a:solidFill>
                  <a:srgbClr val="25252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252524"/>
                  </a:solidFill>
                </a:endParaRP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C5B5312F-282E-4D8E-83E3-18BC4C541F38}"/>
                  </a:ext>
                </a:extLst>
              </p:cNvPr>
              <p:cNvSpPr txBox="1"/>
              <p:nvPr/>
            </p:nvSpPr>
            <p:spPr>
              <a:xfrm>
                <a:off x="1639816" y="5660922"/>
                <a:ext cx="2090936" cy="276999"/>
              </a:xfrm>
              <a:prstGeom prst="rect">
                <a:avLst/>
              </a:prstGeom>
              <a:noFill/>
            </p:spPr>
            <p:txBody>
              <a:bodyPr wrap="square" anchor="ctr">
                <a:spAutoFit/>
              </a:bodyPr>
              <a:lstStyle/>
              <a:p>
                <a:pPr algn="ctr" latinLnBrk="1"/>
                <a:r>
                  <a:rPr lang="ko-KR" altLang="en-US" sz="1200" dirty="0">
                    <a:solidFill>
                      <a:srgbClr val="EBE3D5"/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관할구역 데이터</a:t>
                </a: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9CD4528C-1297-4081-BA06-BB6B724FC778}"/>
                  </a:ext>
                </a:extLst>
              </p:cNvPr>
              <p:cNvSpPr txBox="1"/>
              <p:nvPr/>
            </p:nvSpPr>
            <p:spPr>
              <a:xfrm>
                <a:off x="1639816" y="6103301"/>
                <a:ext cx="2090936" cy="307777"/>
              </a:xfrm>
              <a:prstGeom prst="rect">
                <a:avLst/>
              </a:prstGeom>
              <a:noFill/>
            </p:spPr>
            <p:txBody>
              <a:bodyPr wrap="square" anchor="ctr">
                <a:spAutoFit/>
              </a:bodyPr>
              <a:lstStyle/>
              <a:p>
                <a:pPr algn="ctr" latinLnBrk="1"/>
                <a:r>
                  <a:rPr lang="ko-KR" altLang="en-US" sz="1400" dirty="0">
                    <a:solidFill>
                      <a:srgbClr val="252524"/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지역</a:t>
                </a:r>
                <a:r>
                  <a:rPr lang="en-US" altLang="ko-KR" sz="1400" dirty="0">
                    <a:solidFill>
                      <a:srgbClr val="252524"/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ID/</a:t>
                </a:r>
                <a:r>
                  <a:rPr lang="ko-KR" altLang="en-US" sz="1400" dirty="0">
                    <a:solidFill>
                      <a:srgbClr val="252524"/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소방서</a:t>
                </a:r>
                <a:r>
                  <a:rPr lang="en-US" altLang="ko-KR" sz="1400" dirty="0">
                    <a:solidFill>
                      <a:srgbClr val="252524"/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ID</a:t>
                </a:r>
                <a:endParaRPr lang="ko-KR" altLang="en-US" sz="1400" dirty="0">
                  <a:solidFill>
                    <a:srgbClr val="252524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endParaRPr>
              </a:p>
            </p:txBody>
          </p:sp>
        </p:grpSp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CE5D15DB-1F62-4BA2-8FAE-01E45097A235}"/>
                </a:ext>
              </a:extLst>
            </p:cNvPr>
            <p:cNvGrpSpPr/>
            <p:nvPr/>
          </p:nvGrpSpPr>
          <p:grpSpPr>
            <a:xfrm>
              <a:off x="7205778" y="3217933"/>
              <a:ext cx="2090936" cy="934324"/>
              <a:chOff x="1639816" y="5556446"/>
              <a:chExt cx="2090936" cy="934324"/>
            </a:xfrm>
          </p:grpSpPr>
          <p:sp>
            <p:nvSpPr>
              <p:cNvPr id="48" name="사각형: 둥근 위쪽 모서리 47">
                <a:extLst>
                  <a:ext uri="{FF2B5EF4-FFF2-40B4-BE49-F238E27FC236}">
                    <a16:creationId xmlns:a16="http://schemas.microsoft.com/office/drawing/2014/main" id="{490C0D7F-7852-4A91-841A-1377E3C79539}"/>
                  </a:ext>
                </a:extLst>
              </p:cNvPr>
              <p:cNvSpPr/>
              <p:nvPr/>
            </p:nvSpPr>
            <p:spPr>
              <a:xfrm>
                <a:off x="1639816" y="5556446"/>
                <a:ext cx="2090936" cy="467162"/>
              </a:xfrm>
              <a:prstGeom prst="round2SameRect">
                <a:avLst/>
              </a:prstGeom>
              <a:solidFill>
                <a:srgbClr val="252524"/>
              </a:solidFill>
              <a:ln w="38100">
                <a:solidFill>
                  <a:schemeClr val="tx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160"/>
              </a:p>
            </p:txBody>
          </p:sp>
          <p:sp>
            <p:nvSpPr>
              <p:cNvPr id="49" name="사각형: 둥근 위쪽 모서리 48">
                <a:extLst>
                  <a:ext uri="{FF2B5EF4-FFF2-40B4-BE49-F238E27FC236}">
                    <a16:creationId xmlns:a16="http://schemas.microsoft.com/office/drawing/2014/main" id="{DFEB69A3-8AED-458F-85D1-5BF459351FA9}"/>
                  </a:ext>
                </a:extLst>
              </p:cNvPr>
              <p:cNvSpPr/>
              <p:nvPr/>
            </p:nvSpPr>
            <p:spPr>
              <a:xfrm flipV="1">
                <a:off x="1639816" y="6023608"/>
                <a:ext cx="2090936" cy="467162"/>
              </a:xfrm>
              <a:prstGeom prst="round2SameRect">
                <a:avLst/>
              </a:prstGeom>
              <a:solidFill>
                <a:srgbClr val="FFFFFF"/>
              </a:solidFill>
              <a:ln w="38100">
                <a:solidFill>
                  <a:srgbClr val="25252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252524"/>
                  </a:solidFill>
                </a:endParaRP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735C2B7A-A2AF-4765-BC1E-C2744728D123}"/>
                  </a:ext>
                </a:extLst>
              </p:cNvPr>
              <p:cNvSpPr txBox="1"/>
              <p:nvPr/>
            </p:nvSpPr>
            <p:spPr>
              <a:xfrm>
                <a:off x="1639816" y="5660922"/>
                <a:ext cx="2090936" cy="276999"/>
              </a:xfrm>
              <a:prstGeom prst="rect">
                <a:avLst/>
              </a:prstGeom>
              <a:noFill/>
            </p:spPr>
            <p:txBody>
              <a:bodyPr wrap="square" anchor="ctr">
                <a:spAutoFit/>
              </a:bodyPr>
              <a:lstStyle/>
              <a:p>
                <a:pPr algn="ctr" latinLnBrk="1"/>
                <a:r>
                  <a:rPr lang="ko-KR" altLang="en-US" sz="1200" dirty="0">
                    <a:solidFill>
                      <a:srgbClr val="EBE3D5"/>
                    </a:solidFill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세종특별자치시 소방서 현황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FC9A373A-C027-4F79-B020-30C29CE086A4}"/>
                  </a:ext>
                </a:extLst>
              </p:cNvPr>
              <p:cNvSpPr txBox="1"/>
              <p:nvPr/>
            </p:nvSpPr>
            <p:spPr>
              <a:xfrm>
                <a:off x="1639816" y="6103301"/>
                <a:ext cx="2090936" cy="307777"/>
              </a:xfrm>
              <a:prstGeom prst="rect">
                <a:avLst/>
              </a:prstGeom>
              <a:noFill/>
            </p:spPr>
            <p:txBody>
              <a:bodyPr wrap="square" anchor="ctr">
                <a:spAutoFit/>
              </a:bodyPr>
              <a:lstStyle/>
              <a:p>
                <a:pPr algn="ctr" latinLnBrk="1"/>
                <a:r>
                  <a:rPr lang="ko-KR" altLang="en-US" sz="1400" dirty="0">
                    <a:solidFill>
                      <a:srgbClr val="252524"/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소방서</a:t>
                </a:r>
                <a:r>
                  <a:rPr lang="en-US" altLang="ko-KR" sz="1400" dirty="0">
                    <a:solidFill>
                      <a:srgbClr val="252524"/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ID</a:t>
                </a:r>
                <a:endParaRPr lang="ko-KR" altLang="en-US" sz="1400" dirty="0">
                  <a:solidFill>
                    <a:srgbClr val="252524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722491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DC97A55-0191-486F-8E7E-839898412076}"/>
              </a:ext>
            </a:extLst>
          </p:cNvPr>
          <p:cNvSpPr txBox="1"/>
          <p:nvPr/>
        </p:nvSpPr>
        <p:spPr>
          <a:xfrm>
            <a:off x="352741" y="55101"/>
            <a:ext cx="756617" cy="7891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1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Charlemagne Std" panose="04020705060702020204" pitchFamily="82" charset="0"/>
                <a:ea typeface="맑은 고딕" panose="020B0503020000020004" pitchFamily="50" charset="-127"/>
                <a:cs typeface="+mn-cs"/>
              </a:rPr>
              <a:t>Ⅱ</a:t>
            </a:r>
            <a:endParaRPr kumimoji="0" lang="ko-KR" altLang="en-US" sz="4400" b="1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75000"/>
                </a:srgbClr>
              </a:solidFill>
              <a:effectLst/>
              <a:uLnTx/>
              <a:uFillTx/>
              <a:latin typeface="Charlemagne Std" panose="04020705060702020204" pitchFamily="82" charset="0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480D7B-8D9D-4B7E-9CDC-55877BD4A5AD}"/>
              </a:ext>
            </a:extLst>
          </p:cNvPr>
          <p:cNvSpPr txBox="1"/>
          <p:nvPr/>
        </p:nvSpPr>
        <p:spPr>
          <a:xfrm>
            <a:off x="1061800" y="356733"/>
            <a:ext cx="2115964" cy="27699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ko-KR"/>
            </a:defPPr>
            <a:lvl1pPr algn="ctr">
              <a:defRPr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pPr algn="l"/>
            <a:r>
              <a:rPr lang="en-US" altLang="ko-KR" dirty="0">
                <a:solidFill>
                  <a:schemeClr val="tx2">
                    <a:lumMod val="7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DB </a:t>
            </a:r>
            <a:r>
              <a:rPr lang="ko-KR" altLang="en-US" dirty="0">
                <a:solidFill>
                  <a:schemeClr val="tx2">
                    <a:lumMod val="7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설계 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– </a:t>
            </a:r>
            <a:r>
              <a:rPr lang="ko-KR" altLang="en-US" dirty="0">
                <a:solidFill>
                  <a:schemeClr val="tx2">
                    <a:lumMod val="7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논리적 설계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FA1BE9C-0D9B-4DAD-A963-3AD0CC866D27}"/>
              </a:ext>
            </a:extLst>
          </p:cNvPr>
          <p:cNvSpPr txBox="1"/>
          <p:nvPr/>
        </p:nvSpPr>
        <p:spPr>
          <a:xfrm>
            <a:off x="1048752" y="225002"/>
            <a:ext cx="8142525" cy="11048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ctr">
              <a:defRPr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pPr algn="l"/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Read the Future and  Approach the Customer</a:t>
            </a:r>
          </a:p>
        </p:txBody>
      </p: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5A41BBE1-42EB-493F-B422-65A3692B6F15}"/>
              </a:ext>
            </a:extLst>
          </p:cNvPr>
          <p:cNvCxnSpPr>
            <a:cxnSpLocks/>
          </p:cNvCxnSpPr>
          <p:nvPr/>
        </p:nvCxnSpPr>
        <p:spPr>
          <a:xfrm>
            <a:off x="2971801" y="306025"/>
            <a:ext cx="5992019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6F30EC70-9B1C-4775-84BF-498CEDAE01B3}"/>
              </a:ext>
            </a:extLst>
          </p:cNvPr>
          <p:cNvGrpSpPr/>
          <p:nvPr/>
        </p:nvGrpSpPr>
        <p:grpSpPr>
          <a:xfrm>
            <a:off x="657659" y="953824"/>
            <a:ext cx="4698112" cy="584775"/>
            <a:chOff x="-821936" y="1370321"/>
            <a:chExt cx="5157170" cy="584775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A7C5A93E-33A4-4BA6-9B4B-593B08D6FF6A}"/>
                </a:ext>
              </a:extLst>
            </p:cNvPr>
            <p:cNvSpPr/>
            <p:nvPr/>
          </p:nvSpPr>
          <p:spPr>
            <a:xfrm>
              <a:off x="-821936" y="1389516"/>
              <a:ext cx="5157170" cy="517656"/>
            </a:xfrm>
            <a:prstGeom prst="roundRect">
              <a:avLst/>
            </a:prstGeom>
            <a:solidFill>
              <a:srgbClr val="252524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A747145-F41D-4B03-AA60-33A80217EEB7}"/>
                </a:ext>
              </a:extLst>
            </p:cNvPr>
            <p:cNvSpPr txBox="1"/>
            <p:nvPr/>
          </p:nvSpPr>
          <p:spPr>
            <a:xfrm>
              <a:off x="-705564" y="1370321"/>
              <a:ext cx="4983967" cy="584775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latinLnBrk="1"/>
              <a:r>
                <a:rPr lang="en-US" altLang="ko-KR" sz="1600" dirty="0" err="1">
                  <a:solidFill>
                    <a:srgbClr val="EBE3D5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population_data_sejong</a:t>
              </a:r>
              <a:r>
                <a:rPr lang="en-US" altLang="ko-KR" sz="1600" dirty="0">
                  <a:solidFill>
                    <a:srgbClr val="EBE3D5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 </a:t>
              </a:r>
              <a:r>
                <a:rPr lang="en-US" altLang="ko-KR" sz="1600" dirty="0">
                  <a:solidFill>
                    <a:srgbClr val="EBE3D5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: </a:t>
              </a:r>
              <a:r>
                <a:rPr lang="ko-KR" altLang="en-US" sz="1600" dirty="0">
                  <a:solidFill>
                    <a:srgbClr val="EBE3D5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세종시 내의 인구 데이터</a:t>
              </a:r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595A1AEB-941B-44C5-8743-FC46AAC744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659" y="1683743"/>
            <a:ext cx="7268589" cy="161947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D6E6CC8-1002-4691-BC38-72606A068CAC}"/>
              </a:ext>
            </a:extLst>
          </p:cNvPr>
          <p:cNvSpPr txBox="1"/>
          <p:nvPr/>
        </p:nvSpPr>
        <p:spPr>
          <a:xfrm>
            <a:off x="554355" y="3782447"/>
            <a:ext cx="5079146" cy="9787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• </a:t>
            </a:r>
            <a:r>
              <a:rPr lang="en-US" altLang="ko-KR" sz="1600">
                <a:solidFill>
                  <a:srgbClr val="0000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region_id </a:t>
            </a:r>
            <a:r>
              <a:rPr lang="en-US" altLang="ko-KR" sz="1600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: </a:t>
            </a:r>
            <a:r>
              <a:rPr lang="ko-KR" altLang="en-US" sz="1600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세종시 내 지역 일련 번호</a:t>
            </a:r>
          </a:p>
          <a:p>
            <a:pPr marR="0" lvl="0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• </a:t>
            </a:r>
            <a:r>
              <a:rPr lang="en-US" altLang="ko-KR" sz="1600">
                <a:solidFill>
                  <a:srgbClr val="0000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region_name </a:t>
            </a:r>
            <a:r>
              <a:rPr lang="en-US" altLang="ko-KR" sz="1600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: </a:t>
            </a:r>
            <a:r>
              <a:rPr lang="ko-KR" altLang="en-US" sz="1600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세종시 내 지역 이름</a:t>
            </a:r>
          </a:p>
          <a:p>
            <a:pPr marR="0" lvl="0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• </a:t>
            </a:r>
            <a:r>
              <a:rPr lang="en-US" altLang="ko-KR" sz="1600">
                <a:solidFill>
                  <a:srgbClr val="0000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household_number </a:t>
            </a:r>
            <a:r>
              <a:rPr lang="en-US" altLang="ko-KR" sz="1600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: </a:t>
            </a:r>
            <a:r>
              <a:rPr lang="ko-KR" altLang="en-US" sz="1600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지역별 세대 수</a:t>
            </a:r>
            <a:endParaRPr lang="ko-KR" altLang="en-US" sz="1600" dirty="0">
              <a:solidFill>
                <a:srgbClr val="000000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A942E14-FDF5-42B7-8216-ED0F3B0BB0BF}"/>
              </a:ext>
            </a:extLst>
          </p:cNvPr>
          <p:cNvSpPr txBox="1"/>
          <p:nvPr/>
        </p:nvSpPr>
        <p:spPr>
          <a:xfrm>
            <a:off x="4112131" y="3782447"/>
            <a:ext cx="5079146" cy="1261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• </a:t>
            </a: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local_resident_male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: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지역별 내국인 남성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• </a:t>
            </a: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local_resident_female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: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지역별 내국인 여성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• </a:t>
            </a: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foreign_resident_male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: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지역별 외국인 남성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• </a:t>
            </a: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foreign_resident_female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: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지역별 외국인 여성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6A710D6-FB66-426D-93E7-6E387F1826F7}"/>
              </a:ext>
            </a:extLst>
          </p:cNvPr>
          <p:cNvSpPr/>
          <p:nvPr/>
        </p:nvSpPr>
        <p:spPr>
          <a:xfrm>
            <a:off x="763672" y="3853294"/>
            <a:ext cx="903763" cy="243598"/>
          </a:xfrm>
          <a:prstGeom prst="rect">
            <a:avLst/>
          </a:prstGeom>
          <a:solidFill>
            <a:srgbClr val="00206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5DEFFCB3-CF8B-409B-85D2-6CC81CEDAA17}"/>
              </a:ext>
            </a:extLst>
          </p:cNvPr>
          <p:cNvGrpSpPr/>
          <p:nvPr/>
        </p:nvGrpSpPr>
        <p:grpSpPr>
          <a:xfrm>
            <a:off x="8485749" y="4978748"/>
            <a:ext cx="944489" cy="261610"/>
            <a:chOff x="6886692" y="517100"/>
            <a:chExt cx="944489" cy="261610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41711AC0-3433-4197-A240-3BC44B847685}"/>
                </a:ext>
              </a:extLst>
            </p:cNvPr>
            <p:cNvSpPr/>
            <p:nvPr/>
          </p:nvSpPr>
          <p:spPr>
            <a:xfrm>
              <a:off x="6898128" y="546550"/>
              <a:ext cx="63623" cy="155705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2E3EC40-3B60-4C80-BCD3-3F1A4DC60E88}"/>
                </a:ext>
              </a:extLst>
            </p:cNvPr>
            <p:cNvSpPr txBox="1"/>
            <p:nvPr/>
          </p:nvSpPr>
          <p:spPr>
            <a:xfrm>
              <a:off x="6886692" y="517100"/>
              <a:ext cx="944489" cy="2616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ko-KR" sz="1050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Primary Key</a:t>
              </a:r>
              <a:endParaRPr lang="ko-KR" altLang="en-US" sz="105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CC4594F5-C036-4552-8817-4CE2CADC94E3}"/>
              </a:ext>
            </a:extLst>
          </p:cNvPr>
          <p:cNvGrpSpPr/>
          <p:nvPr/>
        </p:nvGrpSpPr>
        <p:grpSpPr>
          <a:xfrm>
            <a:off x="8497185" y="5163903"/>
            <a:ext cx="933269" cy="261610"/>
            <a:chOff x="8327556" y="517100"/>
            <a:chExt cx="933269" cy="261610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D0015D45-CE2E-457F-BA5A-9CFCD0207397}"/>
                </a:ext>
              </a:extLst>
            </p:cNvPr>
            <p:cNvSpPr/>
            <p:nvPr/>
          </p:nvSpPr>
          <p:spPr>
            <a:xfrm>
              <a:off x="8327556" y="546550"/>
              <a:ext cx="63623" cy="15570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BD27C3F-87B5-43CF-863F-B0BF587EB768}"/>
                </a:ext>
              </a:extLst>
            </p:cNvPr>
            <p:cNvSpPr txBox="1"/>
            <p:nvPr/>
          </p:nvSpPr>
          <p:spPr>
            <a:xfrm>
              <a:off x="8327556" y="517100"/>
              <a:ext cx="933269" cy="2616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en-US" altLang="ko-KR" sz="1050" b="0" i="0" dirty="0">
                  <a:solidFill>
                    <a:srgbClr val="000000"/>
                  </a:solidFill>
                  <a:effectLst/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Foreign Key</a:t>
              </a:r>
              <a:endParaRPr lang="en-US" altLang="ko-KR" sz="1050" b="1" i="0" dirty="0">
                <a:solidFill>
                  <a:srgbClr val="000000"/>
                </a:solidFill>
                <a:effectLst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604E1066-461B-4BBB-AEAD-AD7B2A135EFA}"/>
              </a:ext>
            </a:extLst>
          </p:cNvPr>
          <p:cNvGrpSpPr/>
          <p:nvPr/>
        </p:nvGrpSpPr>
        <p:grpSpPr>
          <a:xfrm>
            <a:off x="7566603" y="870096"/>
            <a:ext cx="2119023" cy="2250345"/>
            <a:chOff x="7205778" y="578215"/>
            <a:chExt cx="2119023" cy="2250345"/>
          </a:xfrm>
        </p:grpSpPr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E89F4E44-47A0-4289-AF88-875EF579E45E}"/>
                </a:ext>
              </a:extLst>
            </p:cNvPr>
            <p:cNvCxnSpPr>
              <a:cxnSpLocks/>
              <a:stCxn id="42" idx="1"/>
              <a:endCxn id="37" idx="1"/>
            </p:cNvCxnSpPr>
            <p:nvPr/>
          </p:nvCxnSpPr>
          <p:spPr>
            <a:xfrm flipH="1">
              <a:off x="8251246" y="1045377"/>
              <a:ext cx="28087" cy="1316021"/>
            </a:xfrm>
            <a:prstGeom prst="line">
              <a:avLst/>
            </a:prstGeom>
            <a:ln w="28575">
              <a:solidFill>
                <a:srgbClr val="252524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A3E9028C-F11A-4B6A-9EEF-49143AA43299}"/>
                </a:ext>
              </a:extLst>
            </p:cNvPr>
            <p:cNvGrpSpPr/>
            <p:nvPr/>
          </p:nvGrpSpPr>
          <p:grpSpPr>
            <a:xfrm>
              <a:off x="7233865" y="578215"/>
              <a:ext cx="2090936" cy="934324"/>
              <a:chOff x="1639816" y="5556446"/>
              <a:chExt cx="2090936" cy="934324"/>
            </a:xfrm>
          </p:grpSpPr>
          <p:sp>
            <p:nvSpPr>
              <p:cNvPr id="41" name="사각형: 둥근 위쪽 모서리 40">
                <a:extLst>
                  <a:ext uri="{FF2B5EF4-FFF2-40B4-BE49-F238E27FC236}">
                    <a16:creationId xmlns:a16="http://schemas.microsoft.com/office/drawing/2014/main" id="{45B6AC66-955A-4B95-9352-93AA2745CE59}"/>
                  </a:ext>
                </a:extLst>
              </p:cNvPr>
              <p:cNvSpPr/>
              <p:nvPr/>
            </p:nvSpPr>
            <p:spPr>
              <a:xfrm>
                <a:off x="1639816" y="5556446"/>
                <a:ext cx="2090936" cy="467162"/>
              </a:xfrm>
              <a:prstGeom prst="round2SameRect">
                <a:avLst/>
              </a:prstGeom>
              <a:solidFill>
                <a:srgbClr val="252524"/>
              </a:solidFill>
              <a:ln w="38100">
                <a:solidFill>
                  <a:schemeClr val="tx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160"/>
              </a:p>
            </p:txBody>
          </p:sp>
          <p:sp>
            <p:nvSpPr>
              <p:cNvPr id="42" name="사각형: 둥근 위쪽 모서리 41">
                <a:extLst>
                  <a:ext uri="{FF2B5EF4-FFF2-40B4-BE49-F238E27FC236}">
                    <a16:creationId xmlns:a16="http://schemas.microsoft.com/office/drawing/2014/main" id="{AAD2FC13-85D6-433B-B78F-454A07ED91A2}"/>
                  </a:ext>
                </a:extLst>
              </p:cNvPr>
              <p:cNvSpPr/>
              <p:nvPr/>
            </p:nvSpPr>
            <p:spPr>
              <a:xfrm flipV="1">
                <a:off x="1639816" y="6023608"/>
                <a:ext cx="2090936" cy="467162"/>
              </a:xfrm>
              <a:prstGeom prst="round2SameRect">
                <a:avLst/>
              </a:prstGeom>
              <a:solidFill>
                <a:srgbClr val="FFFFFF"/>
              </a:solidFill>
              <a:ln w="38100">
                <a:solidFill>
                  <a:srgbClr val="25252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252524"/>
                  </a:solidFill>
                </a:endParaRP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5CBD9C6B-5530-43C3-BCC7-4A4C89F9EDE8}"/>
                  </a:ext>
                </a:extLst>
              </p:cNvPr>
              <p:cNvSpPr txBox="1"/>
              <p:nvPr/>
            </p:nvSpPr>
            <p:spPr>
              <a:xfrm>
                <a:off x="1639816" y="5660922"/>
                <a:ext cx="2090936" cy="276999"/>
              </a:xfrm>
              <a:prstGeom prst="rect">
                <a:avLst/>
              </a:prstGeom>
              <a:noFill/>
            </p:spPr>
            <p:txBody>
              <a:bodyPr wrap="square" anchor="ctr">
                <a:spAutoFit/>
              </a:bodyPr>
              <a:lstStyle/>
              <a:p>
                <a:pPr algn="ctr" latinLnBrk="1"/>
                <a:r>
                  <a:rPr lang="ko-KR" altLang="en-US" sz="1200" dirty="0">
                    <a:solidFill>
                      <a:srgbClr val="EBE3D5"/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세종인구 데이터</a:t>
                </a: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10691907-6F66-4787-80E0-1058B98447C1}"/>
                  </a:ext>
                </a:extLst>
              </p:cNvPr>
              <p:cNvSpPr txBox="1"/>
              <p:nvPr/>
            </p:nvSpPr>
            <p:spPr>
              <a:xfrm>
                <a:off x="1639816" y="6103301"/>
                <a:ext cx="2090936" cy="307777"/>
              </a:xfrm>
              <a:prstGeom prst="rect">
                <a:avLst/>
              </a:prstGeom>
              <a:noFill/>
            </p:spPr>
            <p:txBody>
              <a:bodyPr wrap="square" anchor="ctr">
                <a:spAutoFit/>
              </a:bodyPr>
              <a:lstStyle/>
              <a:p>
                <a:pPr algn="ctr" latinLnBrk="1"/>
                <a:r>
                  <a:rPr lang="ko-KR" altLang="en-US" sz="1400" dirty="0">
                    <a:solidFill>
                      <a:srgbClr val="252524"/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지역</a:t>
                </a:r>
                <a:r>
                  <a:rPr lang="en-US" altLang="ko-KR" sz="1400" dirty="0">
                    <a:solidFill>
                      <a:srgbClr val="252524"/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ID</a:t>
                </a:r>
                <a:endParaRPr lang="ko-KR" altLang="en-US" sz="1400" dirty="0">
                  <a:solidFill>
                    <a:srgbClr val="252524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endParaRPr>
              </a:p>
            </p:txBody>
          </p:sp>
        </p:grp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5A9C91D6-458A-485D-996A-6D40397E77B0}"/>
                </a:ext>
              </a:extLst>
            </p:cNvPr>
            <p:cNvGrpSpPr/>
            <p:nvPr/>
          </p:nvGrpSpPr>
          <p:grpSpPr>
            <a:xfrm>
              <a:off x="7205778" y="1894236"/>
              <a:ext cx="2090936" cy="934324"/>
              <a:chOff x="1639816" y="5556446"/>
              <a:chExt cx="2090936" cy="934324"/>
            </a:xfrm>
          </p:grpSpPr>
          <p:sp>
            <p:nvSpPr>
              <p:cNvPr id="37" name="사각형: 둥근 위쪽 모서리 36">
                <a:extLst>
                  <a:ext uri="{FF2B5EF4-FFF2-40B4-BE49-F238E27FC236}">
                    <a16:creationId xmlns:a16="http://schemas.microsoft.com/office/drawing/2014/main" id="{C9000965-EE8C-451A-B75E-10D3A19FC5C0}"/>
                  </a:ext>
                </a:extLst>
              </p:cNvPr>
              <p:cNvSpPr/>
              <p:nvPr/>
            </p:nvSpPr>
            <p:spPr>
              <a:xfrm>
                <a:off x="1639816" y="5556446"/>
                <a:ext cx="2090936" cy="467162"/>
              </a:xfrm>
              <a:prstGeom prst="round2SameRect">
                <a:avLst/>
              </a:prstGeom>
              <a:solidFill>
                <a:srgbClr val="252524"/>
              </a:solidFill>
              <a:ln w="38100">
                <a:solidFill>
                  <a:schemeClr val="tx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160"/>
              </a:p>
            </p:txBody>
          </p:sp>
          <p:sp>
            <p:nvSpPr>
              <p:cNvPr id="38" name="사각형: 둥근 위쪽 모서리 37">
                <a:extLst>
                  <a:ext uri="{FF2B5EF4-FFF2-40B4-BE49-F238E27FC236}">
                    <a16:creationId xmlns:a16="http://schemas.microsoft.com/office/drawing/2014/main" id="{474D5A2B-B2BA-40B1-9981-FA2861F74A52}"/>
                  </a:ext>
                </a:extLst>
              </p:cNvPr>
              <p:cNvSpPr/>
              <p:nvPr/>
            </p:nvSpPr>
            <p:spPr>
              <a:xfrm flipV="1">
                <a:off x="1639816" y="6023608"/>
                <a:ext cx="2090936" cy="467162"/>
              </a:xfrm>
              <a:prstGeom prst="round2SameRect">
                <a:avLst/>
              </a:prstGeom>
              <a:solidFill>
                <a:srgbClr val="FFFFFF"/>
              </a:solidFill>
              <a:ln w="38100">
                <a:solidFill>
                  <a:srgbClr val="25252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252524"/>
                  </a:solidFill>
                </a:endParaRP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95644B2-EEDB-4BBA-B3E0-0ABA36729720}"/>
                  </a:ext>
                </a:extLst>
              </p:cNvPr>
              <p:cNvSpPr txBox="1"/>
              <p:nvPr/>
            </p:nvSpPr>
            <p:spPr>
              <a:xfrm>
                <a:off x="1639816" y="5660922"/>
                <a:ext cx="2090936" cy="276999"/>
              </a:xfrm>
              <a:prstGeom prst="rect">
                <a:avLst/>
              </a:prstGeom>
              <a:noFill/>
            </p:spPr>
            <p:txBody>
              <a:bodyPr wrap="square" anchor="ctr">
                <a:spAutoFit/>
              </a:bodyPr>
              <a:lstStyle/>
              <a:p>
                <a:pPr algn="ctr" latinLnBrk="1"/>
                <a:r>
                  <a:rPr lang="ko-KR" altLang="en-US" sz="1200" dirty="0">
                    <a:solidFill>
                      <a:srgbClr val="EBE3D5"/>
                    </a:solidFill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관할구역 데이터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70B1B7BF-D3D1-4935-A169-0AE0ABF2CF87}"/>
                  </a:ext>
                </a:extLst>
              </p:cNvPr>
              <p:cNvSpPr txBox="1"/>
              <p:nvPr/>
            </p:nvSpPr>
            <p:spPr>
              <a:xfrm>
                <a:off x="1639816" y="6103301"/>
                <a:ext cx="2090936" cy="307777"/>
              </a:xfrm>
              <a:prstGeom prst="rect">
                <a:avLst/>
              </a:prstGeom>
              <a:noFill/>
            </p:spPr>
            <p:txBody>
              <a:bodyPr wrap="square" anchor="ctr">
                <a:spAutoFit/>
              </a:bodyPr>
              <a:lstStyle/>
              <a:p>
                <a:pPr algn="ctr" latinLnBrk="1"/>
                <a:r>
                  <a:rPr lang="ko-KR" altLang="en-US" sz="1400" dirty="0">
                    <a:solidFill>
                      <a:srgbClr val="252524"/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지역</a:t>
                </a:r>
                <a:r>
                  <a:rPr lang="en-US" altLang="ko-KR" sz="1400" dirty="0">
                    <a:solidFill>
                      <a:srgbClr val="252524"/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ID/</a:t>
                </a:r>
                <a:r>
                  <a:rPr lang="ko-KR" altLang="en-US" sz="1400" dirty="0">
                    <a:solidFill>
                      <a:srgbClr val="252524"/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소방서</a:t>
                </a:r>
                <a:r>
                  <a:rPr lang="en-US" altLang="ko-KR" sz="1400" dirty="0">
                    <a:solidFill>
                      <a:srgbClr val="252524"/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ID</a:t>
                </a:r>
                <a:endParaRPr lang="ko-KR" altLang="en-US" sz="1400" dirty="0">
                  <a:solidFill>
                    <a:srgbClr val="252524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357950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DC97A55-0191-486F-8E7E-839898412076}"/>
              </a:ext>
            </a:extLst>
          </p:cNvPr>
          <p:cNvSpPr txBox="1"/>
          <p:nvPr/>
        </p:nvSpPr>
        <p:spPr>
          <a:xfrm>
            <a:off x="352741" y="55101"/>
            <a:ext cx="756617" cy="7891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1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Charlemagne Std" panose="04020705060702020204" pitchFamily="82" charset="0"/>
                <a:ea typeface="맑은 고딕" panose="020B0503020000020004" pitchFamily="50" charset="-127"/>
                <a:cs typeface="+mn-cs"/>
              </a:rPr>
              <a:t>Ⅱ</a:t>
            </a:r>
            <a:endParaRPr kumimoji="0" lang="ko-KR" altLang="en-US" sz="4400" b="1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75000"/>
                </a:srgbClr>
              </a:solidFill>
              <a:effectLst/>
              <a:uLnTx/>
              <a:uFillTx/>
              <a:latin typeface="Charlemagne Std" panose="04020705060702020204" pitchFamily="82" charset="0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480D7B-8D9D-4B7E-9CDC-55877BD4A5AD}"/>
              </a:ext>
            </a:extLst>
          </p:cNvPr>
          <p:cNvSpPr txBox="1"/>
          <p:nvPr/>
        </p:nvSpPr>
        <p:spPr>
          <a:xfrm>
            <a:off x="1061800" y="356733"/>
            <a:ext cx="2115964" cy="27699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ko-KR"/>
            </a:defPPr>
            <a:lvl1pPr algn="ctr">
              <a:defRPr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pPr algn="l"/>
            <a:r>
              <a:rPr lang="en-US" altLang="ko-KR" dirty="0">
                <a:solidFill>
                  <a:schemeClr val="tx2">
                    <a:lumMod val="7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DB </a:t>
            </a:r>
            <a:r>
              <a:rPr lang="ko-KR" altLang="en-US" dirty="0">
                <a:solidFill>
                  <a:schemeClr val="tx2">
                    <a:lumMod val="7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설계 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– </a:t>
            </a:r>
            <a:r>
              <a:rPr lang="ko-KR" altLang="en-US" dirty="0">
                <a:solidFill>
                  <a:schemeClr val="tx2">
                    <a:lumMod val="7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논리적 설계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FA1BE9C-0D9B-4DAD-A963-3AD0CC866D27}"/>
              </a:ext>
            </a:extLst>
          </p:cNvPr>
          <p:cNvSpPr txBox="1"/>
          <p:nvPr/>
        </p:nvSpPr>
        <p:spPr>
          <a:xfrm>
            <a:off x="1048752" y="225002"/>
            <a:ext cx="8142525" cy="11048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ctr">
              <a:defRPr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pPr algn="l"/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Read the Future and  Approach the Customer</a:t>
            </a:r>
          </a:p>
        </p:txBody>
      </p: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5A41BBE1-42EB-493F-B422-65A3692B6F15}"/>
              </a:ext>
            </a:extLst>
          </p:cNvPr>
          <p:cNvCxnSpPr>
            <a:cxnSpLocks/>
          </p:cNvCxnSpPr>
          <p:nvPr/>
        </p:nvCxnSpPr>
        <p:spPr>
          <a:xfrm>
            <a:off x="2971801" y="306025"/>
            <a:ext cx="5992019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6F30EC70-9B1C-4775-84BF-498CEDAE01B3}"/>
              </a:ext>
            </a:extLst>
          </p:cNvPr>
          <p:cNvGrpSpPr/>
          <p:nvPr/>
        </p:nvGrpSpPr>
        <p:grpSpPr>
          <a:xfrm>
            <a:off x="657659" y="973019"/>
            <a:ext cx="4698112" cy="517656"/>
            <a:chOff x="-821936" y="1389516"/>
            <a:chExt cx="5157170" cy="517656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A7C5A93E-33A4-4BA6-9B4B-593B08D6FF6A}"/>
                </a:ext>
              </a:extLst>
            </p:cNvPr>
            <p:cNvSpPr/>
            <p:nvPr/>
          </p:nvSpPr>
          <p:spPr>
            <a:xfrm>
              <a:off x="-821936" y="1389516"/>
              <a:ext cx="5157170" cy="517656"/>
            </a:xfrm>
            <a:prstGeom prst="roundRect">
              <a:avLst/>
            </a:prstGeom>
            <a:solidFill>
              <a:srgbClr val="252524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A747145-F41D-4B03-AA60-33A80217EEB7}"/>
                </a:ext>
              </a:extLst>
            </p:cNvPr>
            <p:cNvSpPr txBox="1"/>
            <p:nvPr/>
          </p:nvSpPr>
          <p:spPr>
            <a:xfrm>
              <a:off x="-705564" y="1493431"/>
              <a:ext cx="4983967" cy="338554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latinLnBrk="1"/>
              <a:r>
                <a:rPr lang="en-US" altLang="ko-KR" sz="1600" dirty="0">
                  <a:solidFill>
                    <a:srgbClr val="EBE3D5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Weather </a:t>
              </a:r>
              <a:r>
                <a:rPr lang="en-US" altLang="ko-KR" sz="1600" dirty="0">
                  <a:solidFill>
                    <a:srgbClr val="EBE3D5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: </a:t>
              </a:r>
              <a:r>
                <a:rPr lang="ko-KR" altLang="en-US" sz="1600" dirty="0">
                  <a:solidFill>
                    <a:srgbClr val="EBE3D5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기상청 데이터</a:t>
              </a:r>
            </a:p>
          </p:txBody>
        </p:sp>
      </p:grpSp>
      <p:pic>
        <p:nvPicPr>
          <p:cNvPr id="12" name="그림 11">
            <a:extLst>
              <a:ext uri="{FF2B5EF4-FFF2-40B4-BE49-F238E27FC236}">
                <a16:creationId xmlns:a16="http://schemas.microsoft.com/office/drawing/2014/main" id="{89EFE111-2602-4E88-8EE2-D59606C3CC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210" y="1737684"/>
            <a:ext cx="3600953" cy="2667372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1DA22E5-1832-4D92-9D59-CD63E2B23DD7}"/>
              </a:ext>
            </a:extLst>
          </p:cNvPr>
          <p:cNvSpPr txBox="1"/>
          <p:nvPr/>
        </p:nvSpPr>
        <p:spPr>
          <a:xfrm>
            <a:off x="4791373" y="1811129"/>
            <a:ext cx="5086350" cy="18651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600" dirty="0">
                <a:solidFill>
                  <a:srgbClr val="0000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• </a:t>
            </a:r>
            <a:r>
              <a:rPr lang="ko-KR" altLang="en-US" sz="1600" dirty="0" err="1">
                <a:solidFill>
                  <a:srgbClr val="0000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date</a:t>
            </a:r>
            <a:r>
              <a:rPr lang="ko-KR" altLang="en-US" sz="1600" dirty="0">
                <a:solidFill>
                  <a:srgbClr val="0000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ko-KR" altLang="en-US" sz="16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: 날짜</a:t>
            </a:r>
          </a:p>
          <a:p>
            <a:pPr>
              <a:lnSpc>
                <a:spcPct val="120000"/>
              </a:lnSpc>
            </a:pPr>
            <a:r>
              <a:rPr lang="en-US" altLang="ko-KR" sz="1600" dirty="0">
                <a:solidFill>
                  <a:srgbClr val="0000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• </a:t>
            </a:r>
            <a:r>
              <a:rPr lang="ko-KR" altLang="en-US" sz="1600" dirty="0" err="1">
                <a:solidFill>
                  <a:srgbClr val="0000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w_type</a:t>
            </a:r>
            <a:r>
              <a:rPr lang="ko-KR" altLang="en-US" sz="1600" dirty="0">
                <a:solidFill>
                  <a:srgbClr val="0000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ko-KR" altLang="en-US" sz="16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: 날씨 종류</a:t>
            </a:r>
          </a:p>
          <a:p>
            <a:pPr>
              <a:lnSpc>
                <a:spcPct val="120000"/>
              </a:lnSpc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•</a:t>
            </a:r>
            <a:r>
              <a:rPr lang="en-US" altLang="ko-KR" sz="1600" dirty="0">
                <a:solidFill>
                  <a:srgbClr val="0000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ko-KR" altLang="en-US" sz="1600" dirty="0" err="1">
                <a:solidFill>
                  <a:srgbClr val="0000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humidity</a:t>
            </a:r>
            <a:r>
              <a:rPr lang="ko-KR" altLang="en-US" sz="1600" dirty="0">
                <a:solidFill>
                  <a:srgbClr val="0000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ko-KR" altLang="en-US" sz="16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: 습도</a:t>
            </a:r>
          </a:p>
          <a:p>
            <a:pPr>
              <a:lnSpc>
                <a:spcPct val="120000"/>
              </a:lnSpc>
            </a:pPr>
            <a:r>
              <a:rPr lang="en-US" altLang="ko-KR" sz="1600" dirty="0">
                <a:solidFill>
                  <a:srgbClr val="0000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• </a:t>
            </a:r>
            <a:r>
              <a:rPr lang="ko-KR" altLang="en-US" sz="1600" dirty="0" err="1">
                <a:solidFill>
                  <a:srgbClr val="0000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temp</a:t>
            </a:r>
            <a:r>
              <a:rPr lang="ko-KR" altLang="en-US" sz="1600" dirty="0">
                <a:solidFill>
                  <a:srgbClr val="0000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ko-KR" altLang="en-US" sz="16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: 기온</a:t>
            </a:r>
          </a:p>
          <a:p>
            <a:pPr>
              <a:lnSpc>
                <a:spcPct val="120000"/>
              </a:lnSpc>
            </a:pPr>
            <a:r>
              <a:rPr lang="en-US" altLang="ko-KR" sz="1600" dirty="0">
                <a:solidFill>
                  <a:srgbClr val="0000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• </a:t>
            </a:r>
            <a:r>
              <a:rPr lang="ko-KR" altLang="en-US" sz="1600" dirty="0" err="1">
                <a:solidFill>
                  <a:srgbClr val="0000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wind_sp</a:t>
            </a:r>
            <a:r>
              <a:rPr lang="ko-KR" altLang="en-US" sz="1600" dirty="0">
                <a:solidFill>
                  <a:srgbClr val="0000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ko-KR" altLang="en-US" sz="16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: 풍속</a:t>
            </a:r>
          </a:p>
          <a:p>
            <a:pPr>
              <a:lnSpc>
                <a:spcPct val="120000"/>
              </a:lnSpc>
            </a:pPr>
            <a:r>
              <a:rPr lang="en-US" altLang="ko-KR" sz="1600" dirty="0">
                <a:solidFill>
                  <a:srgbClr val="0000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• </a:t>
            </a:r>
            <a:r>
              <a:rPr lang="en-US" altLang="ko-KR" sz="1600" dirty="0" err="1">
                <a:solidFill>
                  <a:srgbClr val="0000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railfall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ko-KR" altLang="en-US" sz="16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: 강수량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ABD85A3-EE3C-4C52-8ABF-19F914A74641}"/>
              </a:ext>
            </a:extLst>
          </p:cNvPr>
          <p:cNvSpPr txBox="1"/>
          <p:nvPr/>
        </p:nvSpPr>
        <p:spPr>
          <a:xfrm>
            <a:off x="4796137" y="3728943"/>
            <a:ext cx="5081586" cy="5355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[</a:t>
            </a:r>
            <a:r>
              <a:rPr lang="en-US" altLang="ko-KR" sz="1200" dirty="0" err="1">
                <a:solidFill>
                  <a:srgbClr val="0000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w_type</a:t>
            </a:r>
            <a:r>
              <a:rPr lang="en-US" altLang="ko-KR" sz="1200" dirty="0">
                <a:solidFill>
                  <a:srgbClr val="0000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-</a:t>
            </a:r>
            <a:r>
              <a:rPr lang="ko-KR" altLang="en-US" sz="1200" dirty="0">
                <a:solidFill>
                  <a:srgbClr val="0000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날씨 종류</a:t>
            </a:r>
            <a:r>
              <a:rPr lang="en-US" altLang="ko-KR" sz="1200" dirty="0">
                <a:solidFill>
                  <a:srgbClr val="0000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]</a:t>
            </a:r>
          </a:p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rainy - r / very fine – </a:t>
            </a:r>
            <a:r>
              <a:rPr lang="en-US" altLang="ko-KR" sz="1200" dirty="0" err="1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vf</a:t>
            </a:r>
            <a:r>
              <a:rPr lang="en-US" altLang="ko-KR" sz="1200" dirty="0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/ fine – f / cloudy – c / snowy s</a:t>
            </a:r>
            <a:endParaRPr lang="ko-KR" altLang="en-US" sz="1200" dirty="0">
              <a:solidFill>
                <a:srgbClr val="000000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50D78FA-5ACB-46B5-BA59-64C7BE9E816C}"/>
              </a:ext>
            </a:extLst>
          </p:cNvPr>
          <p:cNvSpPr/>
          <p:nvPr/>
        </p:nvSpPr>
        <p:spPr>
          <a:xfrm>
            <a:off x="4978620" y="1884610"/>
            <a:ext cx="477044" cy="243598"/>
          </a:xfrm>
          <a:prstGeom prst="rect">
            <a:avLst/>
          </a:prstGeom>
          <a:solidFill>
            <a:srgbClr val="00206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0DEE4D01-1252-4225-8FF6-5350B9CB6A49}"/>
              </a:ext>
            </a:extLst>
          </p:cNvPr>
          <p:cNvGrpSpPr/>
          <p:nvPr/>
        </p:nvGrpSpPr>
        <p:grpSpPr>
          <a:xfrm>
            <a:off x="8485749" y="4978748"/>
            <a:ext cx="944489" cy="261610"/>
            <a:chOff x="6886692" y="517100"/>
            <a:chExt cx="944489" cy="261610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8EF7AADE-02C0-48D4-8DC4-486BF38A07C2}"/>
                </a:ext>
              </a:extLst>
            </p:cNvPr>
            <p:cNvSpPr/>
            <p:nvPr/>
          </p:nvSpPr>
          <p:spPr>
            <a:xfrm>
              <a:off x="6898128" y="546550"/>
              <a:ext cx="63623" cy="155705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6F5E66A-B4B4-453E-8AC8-4422BF9204AE}"/>
                </a:ext>
              </a:extLst>
            </p:cNvPr>
            <p:cNvSpPr txBox="1"/>
            <p:nvPr/>
          </p:nvSpPr>
          <p:spPr>
            <a:xfrm>
              <a:off x="6886692" y="517100"/>
              <a:ext cx="944489" cy="2616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ko-KR" sz="1050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Primary Key</a:t>
              </a:r>
              <a:endParaRPr lang="ko-KR" altLang="en-US" sz="105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D8E5A5BA-A698-475B-9E35-19219D067C32}"/>
              </a:ext>
            </a:extLst>
          </p:cNvPr>
          <p:cNvGrpSpPr/>
          <p:nvPr/>
        </p:nvGrpSpPr>
        <p:grpSpPr>
          <a:xfrm>
            <a:off x="8497185" y="5163903"/>
            <a:ext cx="933269" cy="261610"/>
            <a:chOff x="8327556" y="517100"/>
            <a:chExt cx="933269" cy="261610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607840BB-8873-4174-A770-EA0BC67FE885}"/>
                </a:ext>
              </a:extLst>
            </p:cNvPr>
            <p:cNvSpPr/>
            <p:nvPr/>
          </p:nvSpPr>
          <p:spPr>
            <a:xfrm>
              <a:off x="8327556" y="546550"/>
              <a:ext cx="63623" cy="15570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656C277-19C7-4C0F-81BC-5D5EE66F55F1}"/>
                </a:ext>
              </a:extLst>
            </p:cNvPr>
            <p:cNvSpPr txBox="1"/>
            <p:nvPr/>
          </p:nvSpPr>
          <p:spPr>
            <a:xfrm>
              <a:off x="8327556" y="517100"/>
              <a:ext cx="933269" cy="2616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en-US" altLang="ko-KR" sz="1050" b="0" i="0" dirty="0">
                  <a:solidFill>
                    <a:srgbClr val="000000"/>
                  </a:solidFill>
                  <a:effectLst/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Foreign Key</a:t>
              </a:r>
              <a:endParaRPr lang="en-US" altLang="ko-KR" sz="1050" b="1" i="0" dirty="0">
                <a:solidFill>
                  <a:srgbClr val="000000"/>
                </a:solidFill>
                <a:effectLst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08F5E14A-20B1-493D-A6AE-BA9BE5C2EA7E}"/>
              </a:ext>
            </a:extLst>
          </p:cNvPr>
          <p:cNvGrpSpPr/>
          <p:nvPr/>
        </p:nvGrpSpPr>
        <p:grpSpPr>
          <a:xfrm>
            <a:off x="7566603" y="870096"/>
            <a:ext cx="2119023" cy="2250345"/>
            <a:chOff x="7205778" y="578215"/>
            <a:chExt cx="2119023" cy="2250345"/>
          </a:xfrm>
        </p:grpSpPr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749B872E-165F-4543-91DF-6C38388FFAE8}"/>
                </a:ext>
              </a:extLst>
            </p:cNvPr>
            <p:cNvCxnSpPr>
              <a:cxnSpLocks/>
              <a:stCxn id="44" idx="1"/>
              <a:endCxn id="39" idx="1"/>
            </p:cNvCxnSpPr>
            <p:nvPr/>
          </p:nvCxnSpPr>
          <p:spPr>
            <a:xfrm flipH="1">
              <a:off x="8251246" y="1045377"/>
              <a:ext cx="28087" cy="1316021"/>
            </a:xfrm>
            <a:prstGeom prst="line">
              <a:avLst/>
            </a:prstGeom>
            <a:ln w="28575">
              <a:solidFill>
                <a:srgbClr val="252524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8F8C6BBC-CCD0-4DA5-9196-90468BCB9A06}"/>
                </a:ext>
              </a:extLst>
            </p:cNvPr>
            <p:cNvGrpSpPr/>
            <p:nvPr/>
          </p:nvGrpSpPr>
          <p:grpSpPr>
            <a:xfrm>
              <a:off x="7233865" y="578215"/>
              <a:ext cx="2090936" cy="934324"/>
              <a:chOff x="1639816" y="5556446"/>
              <a:chExt cx="2090936" cy="934324"/>
            </a:xfrm>
          </p:grpSpPr>
          <p:sp>
            <p:nvSpPr>
              <p:cNvPr id="43" name="사각형: 둥근 위쪽 모서리 42">
                <a:extLst>
                  <a:ext uri="{FF2B5EF4-FFF2-40B4-BE49-F238E27FC236}">
                    <a16:creationId xmlns:a16="http://schemas.microsoft.com/office/drawing/2014/main" id="{8C33289E-7A18-4F5B-A519-24D50F569C75}"/>
                  </a:ext>
                </a:extLst>
              </p:cNvPr>
              <p:cNvSpPr/>
              <p:nvPr/>
            </p:nvSpPr>
            <p:spPr>
              <a:xfrm>
                <a:off x="1639816" y="5556446"/>
                <a:ext cx="2090936" cy="467162"/>
              </a:xfrm>
              <a:prstGeom prst="round2SameRect">
                <a:avLst/>
              </a:prstGeom>
              <a:solidFill>
                <a:srgbClr val="252524"/>
              </a:solidFill>
              <a:ln w="38100">
                <a:solidFill>
                  <a:schemeClr val="tx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160"/>
              </a:p>
            </p:txBody>
          </p:sp>
          <p:sp>
            <p:nvSpPr>
              <p:cNvPr id="44" name="사각형: 둥근 위쪽 모서리 43">
                <a:extLst>
                  <a:ext uri="{FF2B5EF4-FFF2-40B4-BE49-F238E27FC236}">
                    <a16:creationId xmlns:a16="http://schemas.microsoft.com/office/drawing/2014/main" id="{E621543E-37F2-4C96-BEE7-BA2D075EAD75}"/>
                  </a:ext>
                </a:extLst>
              </p:cNvPr>
              <p:cNvSpPr/>
              <p:nvPr/>
            </p:nvSpPr>
            <p:spPr>
              <a:xfrm flipV="1">
                <a:off x="1639816" y="6023608"/>
                <a:ext cx="2090936" cy="467162"/>
              </a:xfrm>
              <a:prstGeom prst="round2SameRect">
                <a:avLst/>
              </a:prstGeom>
              <a:solidFill>
                <a:srgbClr val="FFFFFF"/>
              </a:solidFill>
              <a:ln w="38100">
                <a:solidFill>
                  <a:srgbClr val="25252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252524"/>
                  </a:solidFill>
                </a:endParaRP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A0AB5E2-B5F7-4F4C-8F9E-96F46627842B}"/>
                  </a:ext>
                </a:extLst>
              </p:cNvPr>
              <p:cNvSpPr txBox="1"/>
              <p:nvPr/>
            </p:nvSpPr>
            <p:spPr>
              <a:xfrm>
                <a:off x="1639816" y="5660922"/>
                <a:ext cx="2090936" cy="276999"/>
              </a:xfrm>
              <a:prstGeom prst="rect">
                <a:avLst/>
              </a:prstGeom>
              <a:noFill/>
            </p:spPr>
            <p:txBody>
              <a:bodyPr wrap="square" anchor="ctr">
                <a:spAutoFit/>
              </a:bodyPr>
              <a:lstStyle/>
              <a:p>
                <a:pPr algn="ctr" latinLnBrk="1"/>
                <a:r>
                  <a:rPr lang="ko-KR" altLang="en-US" sz="1200" dirty="0">
                    <a:solidFill>
                      <a:srgbClr val="EBE3D5"/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기상청 데이터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82E39B7D-A6CF-4E11-8A83-6EFB66749BE6}"/>
                  </a:ext>
                </a:extLst>
              </p:cNvPr>
              <p:cNvSpPr txBox="1"/>
              <p:nvPr/>
            </p:nvSpPr>
            <p:spPr>
              <a:xfrm>
                <a:off x="1639816" y="6103301"/>
                <a:ext cx="2090936" cy="307777"/>
              </a:xfrm>
              <a:prstGeom prst="rect">
                <a:avLst/>
              </a:prstGeom>
              <a:noFill/>
            </p:spPr>
            <p:txBody>
              <a:bodyPr wrap="square" anchor="ctr">
                <a:spAutoFit/>
              </a:bodyPr>
              <a:lstStyle/>
              <a:p>
                <a:pPr algn="ctr" latinLnBrk="1"/>
                <a:r>
                  <a:rPr lang="ko-KR" altLang="en-US" sz="1400" dirty="0">
                    <a:solidFill>
                      <a:srgbClr val="252524"/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날짜</a:t>
                </a:r>
                <a:endParaRPr lang="ko-KR" altLang="en-US" sz="1400" dirty="0">
                  <a:solidFill>
                    <a:srgbClr val="252524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endParaRPr>
              </a:p>
            </p:txBody>
          </p:sp>
        </p:grp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DB4025A6-D055-494C-8DC5-F7BA99639C4A}"/>
                </a:ext>
              </a:extLst>
            </p:cNvPr>
            <p:cNvGrpSpPr/>
            <p:nvPr/>
          </p:nvGrpSpPr>
          <p:grpSpPr>
            <a:xfrm>
              <a:off x="7205778" y="1894236"/>
              <a:ext cx="2090936" cy="934324"/>
              <a:chOff x="1639816" y="5556446"/>
              <a:chExt cx="2090936" cy="934324"/>
            </a:xfrm>
          </p:grpSpPr>
          <p:sp>
            <p:nvSpPr>
              <p:cNvPr id="39" name="사각형: 둥근 위쪽 모서리 38">
                <a:extLst>
                  <a:ext uri="{FF2B5EF4-FFF2-40B4-BE49-F238E27FC236}">
                    <a16:creationId xmlns:a16="http://schemas.microsoft.com/office/drawing/2014/main" id="{0CA4B922-107E-4954-8BF2-38AF230BFA13}"/>
                  </a:ext>
                </a:extLst>
              </p:cNvPr>
              <p:cNvSpPr/>
              <p:nvPr/>
            </p:nvSpPr>
            <p:spPr>
              <a:xfrm>
                <a:off x="1639816" y="5556446"/>
                <a:ext cx="2090936" cy="467162"/>
              </a:xfrm>
              <a:prstGeom prst="round2SameRect">
                <a:avLst/>
              </a:prstGeom>
              <a:solidFill>
                <a:srgbClr val="252524"/>
              </a:solidFill>
              <a:ln w="38100">
                <a:solidFill>
                  <a:schemeClr val="tx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160"/>
              </a:p>
            </p:txBody>
          </p:sp>
          <p:sp>
            <p:nvSpPr>
              <p:cNvPr id="40" name="사각형: 둥근 위쪽 모서리 39">
                <a:extLst>
                  <a:ext uri="{FF2B5EF4-FFF2-40B4-BE49-F238E27FC236}">
                    <a16:creationId xmlns:a16="http://schemas.microsoft.com/office/drawing/2014/main" id="{DFF1EB61-17CD-4412-AC7C-5A09FC183104}"/>
                  </a:ext>
                </a:extLst>
              </p:cNvPr>
              <p:cNvSpPr/>
              <p:nvPr/>
            </p:nvSpPr>
            <p:spPr>
              <a:xfrm flipV="1">
                <a:off x="1639816" y="6023608"/>
                <a:ext cx="2090936" cy="467162"/>
              </a:xfrm>
              <a:prstGeom prst="round2SameRect">
                <a:avLst/>
              </a:prstGeom>
              <a:solidFill>
                <a:srgbClr val="FFFFFF"/>
              </a:solidFill>
              <a:ln w="38100">
                <a:solidFill>
                  <a:srgbClr val="25252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252524"/>
                  </a:solidFill>
                </a:endParaRP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887B3B22-FE0E-4BDE-A2E7-A82DEA06069B}"/>
                  </a:ext>
                </a:extLst>
              </p:cNvPr>
              <p:cNvSpPr txBox="1"/>
              <p:nvPr/>
            </p:nvSpPr>
            <p:spPr>
              <a:xfrm>
                <a:off x="1639816" y="5660922"/>
                <a:ext cx="2090936" cy="276999"/>
              </a:xfrm>
              <a:prstGeom prst="rect">
                <a:avLst/>
              </a:prstGeom>
              <a:noFill/>
            </p:spPr>
            <p:txBody>
              <a:bodyPr wrap="square" anchor="ctr">
                <a:spAutoFit/>
              </a:bodyPr>
              <a:lstStyle/>
              <a:p>
                <a:pPr algn="ctr" latinLnBrk="1"/>
                <a:r>
                  <a:rPr lang="ko-KR" altLang="en-US" sz="1200" dirty="0">
                    <a:solidFill>
                      <a:srgbClr val="EBE3D5"/>
                    </a:solidFill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사건 데이터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BE399D28-579D-4032-8D1F-A67F258C1901}"/>
                  </a:ext>
                </a:extLst>
              </p:cNvPr>
              <p:cNvSpPr txBox="1"/>
              <p:nvPr/>
            </p:nvSpPr>
            <p:spPr>
              <a:xfrm>
                <a:off x="1639816" y="6103301"/>
                <a:ext cx="2090936" cy="307777"/>
              </a:xfrm>
              <a:prstGeom prst="rect">
                <a:avLst/>
              </a:prstGeom>
              <a:noFill/>
            </p:spPr>
            <p:txBody>
              <a:bodyPr wrap="square" anchor="ctr">
                <a:spAutoFit/>
              </a:bodyPr>
              <a:lstStyle/>
              <a:p>
                <a:pPr algn="ctr" latinLnBrk="1"/>
                <a:r>
                  <a:rPr lang="ko-KR" altLang="en-US" sz="1400" dirty="0">
                    <a:solidFill>
                      <a:srgbClr val="252524"/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사건 발생 날짜</a:t>
                </a:r>
                <a:endParaRPr lang="ko-KR" altLang="en-US" sz="1400" dirty="0">
                  <a:solidFill>
                    <a:srgbClr val="252524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084282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DC97A55-0191-486F-8E7E-839898412076}"/>
              </a:ext>
            </a:extLst>
          </p:cNvPr>
          <p:cNvSpPr txBox="1"/>
          <p:nvPr/>
        </p:nvSpPr>
        <p:spPr>
          <a:xfrm>
            <a:off x="352741" y="55101"/>
            <a:ext cx="756617" cy="7891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1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Charlemagne Std" panose="04020705060702020204" pitchFamily="82" charset="0"/>
                <a:ea typeface="맑은 고딕" panose="020B0503020000020004" pitchFamily="50" charset="-127"/>
                <a:cs typeface="+mn-cs"/>
              </a:rPr>
              <a:t>Ⅱ</a:t>
            </a:r>
            <a:endParaRPr kumimoji="0" lang="ko-KR" altLang="en-US" sz="4400" b="1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75000"/>
                </a:srgbClr>
              </a:solidFill>
              <a:effectLst/>
              <a:uLnTx/>
              <a:uFillTx/>
              <a:latin typeface="Charlemagne Std" panose="04020705060702020204" pitchFamily="82" charset="0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480D7B-8D9D-4B7E-9CDC-55877BD4A5AD}"/>
              </a:ext>
            </a:extLst>
          </p:cNvPr>
          <p:cNvSpPr txBox="1"/>
          <p:nvPr/>
        </p:nvSpPr>
        <p:spPr>
          <a:xfrm>
            <a:off x="1061800" y="356733"/>
            <a:ext cx="2115964" cy="27699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ko-KR"/>
            </a:defPPr>
            <a:lvl1pPr algn="ctr">
              <a:defRPr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pPr algn="l"/>
            <a:r>
              <a:rPr lang="en-US" altLang="ko-KR" dirty="0">
                <a:solidFill>
                  <a:schemeClr val="tx2">
                    <a:lumMod val="7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DB </a:t>
            </a:r>
            <a:r>
              <a:rPr lang="ko-KR" altLang="en-US" dirty="0">
                <a:solidFill>
                  <a:schemeClr val="tx2">
                    <a:lumMod val="7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설계 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– </a:t>
            </a:r>
            <a:r>
              <a:rPr lang="ko-KR" altLang="en-US" dirty="0">
                <a:solidFill>
                  <a:schemeClr val="tx2">
                    <a:lumMod val="7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논리적 설계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FA1BE9C-0D9B-4DAD-A963-3AD0CC866D27}"/>
              </a:ext>
            </a:extLst>
          </p:cNvPr>
          <p:cNvSpPr txBox="1"/>
          <p:nvPr/>
        </p:nvSpPr>
        <p:spPr>
          <a:xfrm>
            <a:off x="1048752" y="225002"/>
            <a:ext cx="8142525" cy="11048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ctr">
              <a:defRPr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pPr algn="l"/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Read the Future and  Approach the Customer</a:t>
            </a:r>
          </a:p>
        </p:txBody>
      </p: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5A41BBE1-42EB-493F-B422-65A3692B6F15}"/>
              </a:ext>
            </a:extLst>
          </p:cNvPr>
          <p:cNvCxnSpPr>
            <a:cxnSpLocks/>
          </p:cNvCxnSpPr>
          <p:nvPr/>
        </p:nvCxnSpPr>
        <p:spPr>
          <a:xfrm>
            <a:off x="2971801" y="306025"/>
            <a:ext cx="5992019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6F30EC70-9B1C-4775-84BF-498CEDAE01B3}"/>
              </a:ext>
            </a:extLst>
          </p:cNvPr>
          <p:cNvGrpSpPr/>
          <p:nvPr/>
        </p:nvGrpSpPr>
        <p:grpSpPr>
          <a:xfrm>
            <a:off x="657659" y="973019"/>
            <a:ext cx="2508163" cy="517656"/>
            <a:chOff x="-821936" y="1389516"/>
            <a:chExt cx="5157170" cy="517656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A7C5A93E-33A4-4BA6-9B4B-593B08D6FF6A}"/>
                </a:ext>
              </a:extLst>
            </p:cNvPr>
            <p:cNvSpPr/>
            <p:nvPr/>
          </p:nvSpPr>
          <p:spPr>
            <a:xfrm>
              <a:off x="-821936" y="1389516"/>
              <a:ext cx="5157170" cy="517656"/>
            </a:xfrm>
            <a:prstGeom prst="roundRect">
              <a:avLst/>
            </a:prstGeom>
            <a:solidFill>
              <a:srgbClr val="252524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A747145-F41D-4B03-AA60-33A80217EEB7}"/>
                </a:ext>
              </a:extLst>
            </p:cNvPr>
            <p:cNvSpPr txBox="1"/>
            <p:nvPr/>
          </p:nvSpPr>
          <p:spPr>
            <a:xfrm>
              <a:off x="-705564" y="1493431"/>
              <a:ext cx="4983967" cy="338554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latinLnBrk="1"/>
              <a:r>
                <a:rPr lang="en-US" altLang="ko-KR" sz="1600" dirty="0" err="1">
                  <a:solidFill>
                    <a:srgbClr val="EBE3D5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reportdata</a:t>
              </a:r>
              <a:r>
                <a:rPr lang="en-US" altLang="ko-KR" sz="1600" dirty="0">
                  <a:solidFill>
                    <a:srgbClr val="EBE3D5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 </a:t>
              </a:r>
              <a:r>
                <a:rPr lang="en-US" altLang="ko-KR" sz="1600" dirty="0">
                  <a:solidFill>
                    <a:srgbClr val="EBE3D5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: </a:t>
              </a:r>
              <a:r>
                <a:rPr lang="ko-KR" altLang="en-US" sz="1600" dirty="0">
                  <a:solidFill>
                    <a:srgbClr val="EBE3D5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신고 데이터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0D6E6CC8-1002-4691-BC38-72606A068CAC}"/>
              </a:ext>
            </a:extLst>
          </p:cNvPr>
          <p:cNvSpPr txBox="1"/>
          <p:nvPr/>
        </p:nvSpPr>
        <p:spPr>
          <a:xfrm>
            <a:off x="716853" y="4000968"/>
            <a:ext cx="5079146" cy="12741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dirty="0">
                <a:solidFill>
                  <a:srgbClr val="0000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• </a:t>
            </a:r>
            <a:r>
              <a:rPr lang="en-US" altLang="ko-KR" sz="1600" dirty="0" err="1">
                <a:solidFill>
                  <a:srgbClr val="0000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report_id</a:t>
            </a:r>
            <a:r>
              <a:rPr lang="en-US" altLang="ko-KR" sz="1600" dirty="0">
                <a:solidFill>
                  <a:srgbClr val="0000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: </a:t>
            </a:r>
            <a:r>
              <a:rPr lang="ko-KR" altLang="en-US" sz="1600" dirty="0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신고 </a:t>
            </a:r>
            <a:r>
              <a:rPr lang="en-US" altLang="ko-KR" sz="1600" dirty="0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ID</a:t>
            </a:r>
          </a:p>
          <a:p>
            <a:pPr marR="0" lvl="0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dirty="0">
                <a:solidFill>
                  <a:srgbClr val="0000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• </a:t>
            </a:r>
            <a:r>
              <a:rPr lang="en-US" altLang="ko-KR" sz="1600" dirty="0" err="1">
                <a:solidFill>
                  <a:srgbClr val="0000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firestation_id</a:t>
            </a:r>
            <a:r>
              <a:rPr lang="en-US" altLang="ko-KR" sz="1600" dirty="0">
                <a:solidFill>
                  <a:srgbClr val="0000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: </a:t>
            </a:r>
            <a:r>
              <a:rPr lang="ko-KR" altLang="en-US" sz="1600" dirty="0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소방서 </a:t>
            </a:r>
            <a:r>
              <a:rPr lang="en-US" altLang="ko-KR" sz="1600" dirty="0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ID</a:t>
            </a:r>
          </a:p>
          <a:p>
            <a:pPr marR="0" lvl="0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dirty="0">
                <a:solidFill>
                  <a:srgbClr val="0000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• </a:t>
            </a:r>
            <a:r>
              <a:rPr lang="en-US" altLang="ko-KR" sz="1600" dirty="0" err="1">
                <a:solidFill>
                  <a:srgbClr val="0000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report_time</a:t>
            </a:r>
            <a:r>
              <a:rPr lang="en-US" altLang="ko-KR" sz="1600" dirty="0">
                <a:solidFill>
                  <a:srgbClr val="0000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: </a:t>
            </a:r>
            <a:r>
              <a:rPr lang="ko-KR" altLang="en-US" sz="1600" dirty="0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신고시간</a:t>
            </a:r>
          </a:p>
          <a:p>
            <a:pPr marR="0" lvl="0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dirty="0">
                <a:solidFill>
                  <a:srgbClr val="0000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• </a:t>
            </a:r>
            <a:r>
              <a:rPr lang="en-US" altLang="ko-KR" sz="1600" dirty="0" err="1">
                <a:solidFill>
                  <a:srgbClr val="0000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moved_team</a:t>
            </a:r>
            <a:r>
              <a:rPr lang="en-US" altLang="ko-KR" sz="1600" dirty="0">
                <a:solidFill>
                  <a:srgbClr val="0000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: </a:t>
            </a:r>
            <a:r>
              <a:rPr lang="ko-KR" altLang="en-US" sz="1600" dirty="0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출동한 팀 수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25D77A4-CFB2-4E88-B089-4C23CAAD0A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256" y="1714032"/>
            <a:ext cx="4535492" cy="1379131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F4CBBAD9-8A41-4FF3-B321-62D8C6DDAF1F}"/>
              </a:ext>
            </a:extLst>
          </p:cNvPr>
          <p:cNvSpPr/>
          <p:nvPr/>
        </p:nvSpPr>
        <p:spPr>
          <a:xfrm>
            <a:off x="922477" y="4387954"/>
            <a:ext cx="1236735" cy="243598"/>
          </a:xfrm>
          <a:prstGeom prst="rect">
            <a:avLst/>
          </a:prstGeom>
          <a:solidFill>
            <a:srgbClr val="C0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496C997-9811-49EB-86FE-D7509368098C}"/>
              </a:ext>
            </a:extLst>
          </p:cNvPr>
          <p:cNvSpPr/>
          <p:nvPr/>
        </p:nvSpPr>
        <p:spPr>
          <a:xfrm>
            <a:off x="921251" y="4086755"/>
            <a:ext cx="861445" cy="243598"/>
          </a:xfrm>
          <a:prstGeom prst="rect">
            <a:avLst/>
          </a:prstGeom>
          <a:solidFill>
            <a:srgbClr val="00206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92855C34-3889-4FAD-8B2A-E8F413288681}"/>
              </a:ext>
            </a:extLst>
          </p:cNvPr>
          <p:cNvGrpSpPr/>
          <p:nvPr/>
        </p:nvGrpSpPr>
        <p:grpSpPr>
          <a:xfrm>
            <a:off x="8485749" y="4978748"/>
            <a:ext cx="944489" cy="261610"/>
            <a:chOff x="6886692" y="517100"/>
            <a:chExt cx="944489" cy="261610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61E2F807-434F-41DA-9A30-59DAABCC61AE}"/>
                </a:ext>
              </a:extLst>
            </p:cNvPr>
            <p:cNvSpPr/>
            <p:nvPr/>
          </p:nvSpPr>
          <p:spPr>
            <a:xfrm>
              <a:off x="6898128" y="546550"/>
              <a:ext cx="63623" cy="155705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660D1AC-D52F-4889-BEA1-963E8FB9426E}"/>
                </a:ext>
              </a:extLst>
            </p:cNvPr>
            <p:cNvSpPr txBox="1"/>
            <p:nvPr/>
          </p:nvSpPr>
          <p:spPr>
            <a:xfrm>
              <a:off x="6886692" y="517100"/>
              <a:ext cx="944489" cy="2616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ko-KR" sz="1050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Primary Key</a:t>
              </a:r>
              <a:endParaRPr lang="ko-KR" altLang="en-US" sz="105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3240A9F5-F944-4039-AB10-6421AC300A8F}"/>
              </a:ext>
            </a:extLst>
          </p:cNvPr>
          <p:cNvGrpSpPr/>
          <p:nvPr/>
        </p:nvGrpSpPr>
        <p:grpSpPr>
          <a:xfrm>
            <a:off x="8497185" y="5163903"/>
            <a:ext cx="933269" cy="261610"/>
            <a:chOff x="8327556" y="517100"/>
            <a:chExt cx="933269" cy="261610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3E76C890-2BCA-4917-B457-3ACFD11E3D4B}"/>
                </a:ext>
              </a:extLst>
            </p:cNvPr>
            <p:cNvSpPr/>
            <p:nvPr/>
          </p:nvSpPr>
          <p:spPr>
            <a:xfrm>
              <a:off x="8327556" y="546550"/>
              <a:ext cx="63623" cy="15570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18403A7-7136-4E19-8287-2B41F77F82F6}"/>
                </a:ext>
              </a:extLst>
            </p:cNvPr>
            <p:cNvSpPr txBox="1"/>
            <p:nvPr/>
          </p:nvSpPr>
          <p:spPr>
            <a:xfrm>
              <a:off x="8327556" y="517100"/>
              <a:ext cx="933269" cy="2616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en-US" altLang="ko-KR" sz="1050" b="0" i="0" dirty="0">
                  <a:solidFill>
                    <a:srgbClr val="000000"/>
                  </a:solidFill>
                  <a:effectLst/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Foreign Key</a:t>
              </a:r>
              <a:endParaRPr lang="en-US" altLang="ko-KR" sz="1050" b="1" i="0" dirty="0">
                <a:solidFill>
                  <a:srgbClr val="000000"/>
                </a:solidFill>
                <a:effectLst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3E805C06-E2B2-4A62-9E19-8283114B26BC}"/>
              </a:ext>
            </a:extLst>
          </p:cNvPr>
          <p:cNvGrpSpPr/>
          <p:nvPr/>
        </p:nvGrpSpPr>
        <p:grpSpPr>
          <a:xfrm>
            <a:off x="7566603" y="870096"/>
            <a:ext cx="2119023" cy="3574042"/>
            <a:chOff x="7205778" y="578215"/>
            <a:chExt cx="2119023" cy="3574042"/>
          </a:xfrm>
        </p:grpSpPr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5B93467E-F073-4654-BB34-DFD00F9575C4}"/>
                </a:ext>
              </a:extLst>
            </p:cNvPr>
            <p:cNvCxnSpPr>
              <a:cxnSpLocks/>
              <a:stCxn id="38" idx="1"/>
              <a:endCxn id="33" idx="1"/>
            </p:cNvCxnSpPr>
            <p:nvPr/>
          </p:nvCxnSpPr>
          <p:spPr>
            <a:xfrm>
              <a:off x="8251246" y="2361398"/>
              <a:ext cx="0" cy="1323697"/>
            </a:xfrm>
            <a:prstGeom prst="line">
              <a:avLst/>
            </a:prstGeom>
            <a:ln w="28575">
              <a:solidFill>
                <a:srgbClr val="252524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CE1CBD17-2F0F-4980-97CB-C8E3F72BEA25}"/>
                </a:ext>
              </a:extLst>
            </p:cNvPr>
            <p:cNvCxnSpPr>
              <a:cxnSpLocks/>
              <a:stCxn id="42" idx="1"/>
              <a:endCxn id="37" idx="1"/>
            </p:cNvCxnSpPr>
            <p:nvPr/>
          </p:nvCxnSpPr>
          <p:spPr>
            <a:xfrm flipH="1">
              <a:off x="8251246" y="1045377"/>
              <a:ext cx="28087" cy="1316021"/>
            </a:xfrm>
            <a:prstGeom prst="line">
              <a:avLst/>
            </a:prstGeom>
            <a:ln w="28575">
              <a:solidFill>
                <a:srgbClr val="252524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6C37A99A-C66F-468D-BA7F-B77D89F66F0E}"/>
                </a:ext>
              </a:extLst>
            </p:cNvPr>
            <p:cNvGrpSpPr/>
            <p:nvPr/>
          </p:nvGrpSpPr>
          <p:grpSpPr>
            <a:xfrm>
              <a:off x="7233865" y="578215"/>
              <a:ext cx="2090936" cy="934324"/>
              <a:chOff x="1639816" y="5556446"/>
              <a:chExt cx="2090936" cy="934324"/>
            </a:xfrm>
          </p:grpSpPr>
          <p:sp>
            <p:nvSpPr>
              <p:cNvPr id="41" name="사각형: 둥근 위쪽 모서리 40">
                <a:extLst>
                  <a:ext uri="{FF2B5EF4-FFF2-40B4-BE49-F238E27FC236}">
                    <a16:creationId xmlns:a16="http://schemas.microsoft.com/office/drawing/2014/main" id="{30694072-51CB-4A9E-8F4A-6722FA6D89C8}"/>
                  </a:ext>
                </a:extLst>
              </p:cNvPr>
              <p:cNvSpPr/>
              <p:nvPr/>
            </p:nvSpPr>
            <p:spPr>
              <a:xfrm>
                <a:off x="1639816" y="5556446"/>
                <a:ext cx="2090936" cy="467162"/>
              </a:xfrm>
              <a:prstGeom prst="round2SameRect">
                <a:avLst/>
              </a:prstGeom>
              <a:solidFill>
                <a:srgbClr val="252524"/>
              </a:solidFill>
              <a:ln w="38100">
                <a:solidFill>
                  <a:schemeClr val="tx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160"/>
              </a:p>
            </p:txBody>
          </p:sp>
          <p:sp>
            <p:nvSpPr>
              <p:cNvPr id="42" name="사각형: 둥근 위쪽 모서리 41">
                <a:extLst>
                  <a:ext uri="{FF2B5EF4-FFF2-40B4-BE49-F238E27FC236}">
                    <a16:creationId xmlns:a16="http://schemas.microsoft.com/office/drawing/2014/main" id="{968203F2-646D-4435-A2EB-936900DB5119}"/>
                  </a:ext>
                </a:extLst>
              </p:cNvPr>
              <p:cNvSpPr/>
              <p:nvPr/>
            </p:nvSpPr>
            <p:spPr>
              <a:xfrm flipV="1">
                <a:off x="1639816" y="6023608"/>
                <a:ext cx="2090936" cy="467162"/>
              </a:xfrm>
              <a:prstGeom prst="round2SameRect">
                <a:avLst/>
              </a:prstGeom>
              <a:solidFill>
                <a:srgbClr val="FFFFFF"/>
              </a:solidFill>
              <a:ln w="38100">
                <a:solidFill>
                  <a:srgbClr val="25252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252524"/>
                  </a:solidFill>
                </a:endParaRP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5664E078-722C-4D13-B0DE-4FDD95CEAB8F}"/>
                  </a:ext>
                </a:extLst>
              </p:cNvPr>
              <p:cNvSpPr txBox="1"/>
              <p:nvPr/>
            </p:nvSpPr>
            <p:spPr>
              <a:xfrm>
                <a:off x="1639816" y="5660922"/>
                <a:ext cx="2090936" cy="276999"/>
              </a:xfrm>
              <a:prstGeom prst="rect">
                <a:avLst/>
              </a:prstGeom>
              <a:noFill/>
            </p:spPr>
            <p:txBody>
              <a:bodyPr wrap="square" anchor="ctr">
                <a:spAutoFit/>
              </a:bodyPr>
              <a:lstStyle/>
              <a:p>
                <a:pPr algn="ctr" latinLnBrk="1"/>
                <a:r>
                  <a:rPr lang="ko-KR" altLang="en-US" sz="1200" dirty="0">
                    <a:solidFill>
                      <a:srgbClr val="EBE3D5"/>
                    </a:solidFill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세종특별자치시 소방서 현황</a:t>
                </a: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B4980FEF-410C-4A65-954C-AA12CF2343DD}"/>
                  </a:ext>
                </a:extLst>
              </p:cNvPr>
              <p:cNvSpPr txBox="1"/>
              <p:nvPr/>
            </p:nvSpPr>
            <p:spPr>
              <a:xfrm>
                <a:off x="1639816" y="6103301"/>
                <a:ext cx="2090936" cy="307777"/>
              </a:xfrm>
              <a:prstGeom prst="rect">
                <a:avLst/>
              </a:prstGeom>
              <a:noFill/>
            </p:spPr>
            <p:txBody>
              <a:bodyPr wrap="square" anchor="ctr">
                <a:spAutoFit/>
              </a:bodyPr>
              <a:lstStyle/>
              <a:p>
                <a:pPr algn="ctr" latinLnBrk="1"/>
                <a:r>
                  <a:rPr lang="ko-KR" altLang="en-US" sz="1400" dirty="0">
                    <a:solidFill>
                      <a:srgbClr val="252524"/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소방서</a:t>
                </a:r>
                <a:r>
                  <a:rPr lang="en-US" altLang="ko-KR" sz="1400" dirty="0">
                    <a:solidFill>
                      <a:srgbClr val="252524"/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ID</a:t>
                </a:r>
                <a:endParaRPr lang="ko-KR" altLang="en-US" sz="1400" dirty="0">
                  <a:solidFill>
                    <a:srgbClr val="252524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endParaRPr>
              </a:p>
            </p:txBody>
          </p:sp>
        </p:grp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595E1FBD-96AA-4F74-9C51-EF4186AE7533}"/>
                </a:ext>
              </a:extLst>
            </p:cNvPr>
            <p:cNvGrpSpPr/>
            <p:nvPr/>
          </p:nvGrpSpPr>
          <p:grpSpPr>
            <a:xfrm>
              <a:off x="7205778" y="1894236"/>
              <a:ext cx="2090936" cy="934324"/>
              <a:chOff x="1639816" y="5556446"/>
              <a:chExt cx="2090936" cy="934324"/>
            </a:xfrm>
          </p:grpSpPr>
          <p:sp>
            <p:nvSpPr>
              <p:cNvPr id="37" name="사각형: 둥근 위쪽 모서리 36">
                <a:extLst>
                  <a:ext uri="{FF2B5EF4-FFF2-40B4-BE49-F238E27FC236}">
                    <a16:creationId xmlns:a16="http://schemas.microsoft.com/office/drawing/2014/main" id="{CC4595F1-1A9C-4B1A-8EA5-FC230C5CC902}"/>
                  </a:ext>
                </a:extLst>
              </p:cNvPr>
              <p:cNvSpPr/>
              <p:nvPr/>
            </p:nvSpPr>
            <p:spPr>
              <a:xfrm>
                <a:off x="1639816" y="5556446"/>
                <a:ext cx="2090936" cy="467162"/>
              </a:xfrm>
              <a:prstGeom prst="round2SameRect">
                <a:avLst/>
              </a:prstGeom>
              <a:solidFill>
                <a:srgbClr val="252524"/>
              </a:solidFill>
              <a:ln w="38100">
                <a:solidFill>
                  <a:schemeClr val="tx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160"/>
              </a:p>
            </p:txBody>
          </p:sp>
          <p:sp>
            <p:nvSpPr>
              <p:cNvPr id="38" name="사각형: 둥근 위쪽 모서리 37">
                <a:extLst>
                  <a:ext uri="{FF2B5EF4-FFF2-40B4-BE49-F238E27FC236}">
                    <a16:creationId xmlns:a16="http://schemas.microsoft.com/office/drawing/2014/main" id="{0A9B5902-416F-476F-8A88-EEF2B2CE7544}"/>
                  </a:ext>
                </a:extLst>
              </p:cNvPr>
              <p:cNvSpPr/>
              <p:nvPr/>
            </p:nvSpPr>
            <p:spPr>
              <a:xfrm flipV="1">
                <a:off x="1639816" y="6023608"/>
                <a:ext cx="2090936" cy="467162"/>
              </a:xfrm>
              <a:prstGeom prst="round2SameRect">
                <a:avLst/>
              </a:prstGeom>
              <a:solidFill>
                <a:srgbClr val="FFFFFF"/>
              </a:solidFill>
              <a:ln w="38100">
                <a:solidFill>
                  <a:srgbClr val="25252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252524"/>
                  </a:solidFill>
                </a:endParaRP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7D1E269-D2AF-4259-BBF7-6C138974520D}"/>
                  </a:ext>
                </a:extLst>
              </p:cNvPr>
              <p:cNvSpPr txBox="1"/>
              <p:nvPr/>
            </p:nvSpPr>
            <p:spPr>
              <a:xfrm>
                <a:off x="1639816" y="5660922"/>
                <a:ext cx="2090936" cy="276999"/>
              </a:xfrm>
              <a:prstGeom prst="rect">
                <a:avLst/>
              </a:prstGeom>
              <a:noFill/>
            </p:spPr>
            <p:txBody>
              <a:bodyPr wrap="square" anchor="ctr">
                <a:spAutoFit/>
              </a:bodyPr>
              <a:lstStyle/>
              <a:p>
                <a:pPr algn="ctr" latinLnBrk="1"/>
                <a:r>
                  <a:rPr lang="ko-KR" altLang="en-US" sz="1200" dirty="0">
                    <a:solidFill>
                      <a:srgbClr val="EBE3D5"/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신고 데이터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46BFDA7-2A16-439E-94D2-3DD497DE554D}"/>
                  </a:ext>
                </a:extLst>
              </p:cNvPr>
              <p:cNvSpPr txBox="1"/>
              <p:nvPr/>
            </p:nvSpPr>
            <p:spPr>
              <a:xfrm>
                <a:off x="1639816" y="6103301"/>
                <a:ext cx="2090936" cy="307777"/>
              </a:xfrm>
              <a:prstGeom prst="rect">
                <a:avLst/>
              </a:prstGeom>
              <a:noFill/>
            </p:spPr>
            <p:txBody>
              <a:bodyPr wrap="square" anchor="ctr">
                <a:spAutoFit/>
              </a:bodyPr>
              <a:lstStyle/>
              <a:p>
                <a:pPr algn="ctr" latinLnBrk="1"/>
                <a:r>
                  <a:rPr lang="ko-KR" altLang="en-US" sz="1400" dirty="0">
                    <a:solidFill>
                      <a:srgbClr val="252524"/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소방서</a:t>
                </a:r>
                <a:r>
                  <a:rPr lang="en-US" altLang="ko-KR" sz="1400" dirty="0">
                    <a:solidFill>
                      <a:srgbClr val="252524"/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ID/</a:t>
                </a:r>
                <a:r>
                  <a:rPr lang="ko-KR" altLang="en-US" sz="1400" dirty="0">
                    <a:solidFill>
                      <a:srgbClr val="252524"/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신고</a:t>
                </a:r>
                <a:r>
                  <a:rPr lang="en-US" altLang="ko-KR" sz="1400" dirty="0">
                    <a:solidFill>
                      <a:srgbClr val="252524"/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ID</a:t>
                </a:r>
                <a:endParaRPr lang="ko-KR" altLang="en-US" sz="1400" dirty="0">
                  <a:solidFill>
                    <a:srgbClr val="252524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endParaRPr>
              </a:p>
            </p:txBody>
          </p:sp>
        </p:grp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60A6FD80-AB90-47E6-8DBF-2984B3881F06}"/>
                </a:ext>
              </a:extLst>
            </p:cNvPr>
            <p:cNvGrpSpPr/>
            <p:nvPr/>
          </p:nvGrpSpPr>
          <p:grpSpPr>
            <a:xfrm>
              <a:off x="7205778" y="3217933"/>
              <a:ext cx="2090936" cy="934324"/>
              <a:chOff x="1639816" y="5556446"/>
              <a:chExt cx="2090936" cy="934324"/>
            </a:xfrm>
          </p:grpSpPr>
          <p:sp>
            <p:nvSpPr>
              <p:cNvPr id="33" name="사각형: 둥근 위쪽 모서리 32">
                <a:extLst>
                  <a:ext uri="{FF2B5EF4-FFF2-40B4-BE49-F238E27FC236}">
                    <a16:creationId xmlns:a16="http://schemas.microsoft.com/office/drawing/2014/main" id="{9DFA0E69-FADC-40CB-B6B2-D56BE004DC25}"/>
                  </a:ext>
                </a:extLst>
              </p:cNvPr>
              <p:cNvSpPr/>
              <p:nvPr/>
            </p:nvSpPr>
            <p:spPr>
              <a:xfrm>
                <a:off x="1639816" y="5556446"/>
                <a:ext cx="2090936" cy="467162"/>
              </a:xfrm>
              <a:prstGeom prst="round2SameRect">
                <a:avLst/>
              </a:prstGeom>
              <a:solidFill>
                <a:srgbClr val="252524"/>
              </a:solidFill>
              <a:ln w="38100">
                <a:solidFill>
                  <a:schemeClr val="tx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160"/>
              </a:p>
            </p:txBody>
          </p:sp>
          <p:sp>
            <p:nvSpPr>
              <p:cNvPr id="34" name="사각형: 둥근 위쪽 모서리 33">
                <a:extLst>
                  <a:ext uri="{FF2B5EF4-FFF2-40B4-BE49-F238E27FC236}">
                    <a16:creationId xmlns:a16="http://schemas.microsoft.com/office/drawing/2014/main" id="{45743E1C-982D-40A5-9435-38B0F548BD1E}"/>
                  </a:ext>
                </a:extLst>
              </p:cNvPr>
              <p:cNvSpPr/>
              <p:nvPr/>
            </p:nvSpPr>
            <p:spPr>
              <a:xfrm flipV="1">
                <a:off x="1639816" y="6023608"/>
                <a:ext cx="2090936" cy="467162"/>
              </a:xfrm>
              <a:prstGeom prst="round2SameRect">
                <a:avLst/>
              </a:prstGeom>
              <a:solidFill>
                <a:srgbClr val="FFFFFF"/>
              </a:solidFill>
              <a:ln w="38100">
                <a:solidFill>
                  <a:srgbClr val="25252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252524"/>
                  </a:solidFill>
                </a:endParaRP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F24E76C-F8B2-4334-94EB-A4BA5D91E59A}"/>
                  </a:ext>
                </a:extLst>
              </p:cNvPr>
              <p:cNvSpPr txBox="1"/>
              <p:nvPr/>
            </p:nvSpPr>
            <p:spPr>
              <a:xfrm>
                <a:off x="1639816" y="5660922"/>
                <a:ext cx="2090936" cy="276999"/>
              </a:xfrm>
              <a:prstGeom prst="rect">
                <a:avLst/>
              </a:prstGeom>
              <a:noFill/>
            </p:spPr>
            <p:txBody>
              <a:bodyPr wrap="square" anchor="ctr">
                <a:spAutoFit/>
              </a:bodyPr>
              <a:lstStyle/>
              <a:p>
                <a:pPr algn="ctr" latinLnBrk="1"/>
                <a:r>
                  <a:rPr lang="ko-KR" altLang="en-US" sz="1200" dirty="0">
                    <a:solidFill>
                      <a:srgbClr val="EBE3D5"/>
                    </a:solidFill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사건 데이터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7E4444A-7955-43D2-9E0D-3955A8079669}"/>
                  </a:ext>
                </a:extLst>
              </p:cNvPr>
              <p:cNvSpPr txBox="1"/>
              <p:nvPr/>
            </p:nvSpPr>
            <p:spPr>
              <a:xfrm>
                <a:off x="1639816" y="6103301"/>
                <a:ext cx="2090936" cy="307777"/>
              </a:xfrm>
              <a:prstGeom prst="rect">
                <a:avLst/>
              </a:prstGeom>
              <a:noFill/>
            </p:spPr>
            <p:txBody>
              <a:bodyPr wrap="square" anchor="ctr">
                <a:spAutoFit/>
              </a:bodyPr>
              <a:lstStyle/>
              <a:p>
                <a:pPr algn="ctr" latinLnBrk="1"/>
                <a:r>
                  <a:rPr lang="ko-KR" altLang="en-US" sz="1400" dirty="0">
                    <a:solidFill>
                      <a:srgbClr val="252524"/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신고</a:t>
                </a:r>
                <a:r>
                  <a:rPr lang="en-US" altLang="ko-KR" sz="1400" dirty="0">
                    <a:solidFill>
                      <a:srgbClr val="252524"/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ID</a:t>
                </a:r>
                <a:endParaRPr lang="ko-KR" altLang="en-US" sz="1400" dirty="0">
                  <a:solidFill>
                    <a:srgbClr val="252524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784658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DC97A55-0191-486F-8E7E-839898412076}"/>
              </a:ext>
            </a:extLst>
          </p:cNvPr>
          <p:cNvSpPr txBox="1"/>
          <p:nvPr/>
        </p:nvSpPr>
        <p:spPr>
          <a:xfrm>
            <a:off x="352741" y="55101"/>
            <a:ext cx="756617" cy="7891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1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Charlemagne Std" panose="04020705060702020204" pitchFamily="82" charset="0"/>
                <a:ea typeface="맑은 고딕" panose="020B0503020000020004" pitchFamily="50" charset="-127"/>
                <a:cs typeface="+mn-cs"/>
              </a:rPr>
              <a:t>Ⅱ</a:t>
            </a:r>
            <a:endParaRPr kumimoji="0" lang="ko-KR" altLang="en-US" sz="4400" b="1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75000"/>
                </a:srgbClr>
              </a:solidFill>
              <a:effectLst/>
              <a:uLnTx/>
              <a:uFillTx/>
              <a:latin typeface="Charlemagne Std" panose="04020705060702020204" pitchFamily="82" charset="0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480D7B-8D9D-4B7E-9CDC-55877BD4A5AD}"/>
              </a:ext>
            </a:extLst>
          </p:cNvPr>
          <p:cNvSpPr txBox="1"/>
          <p:nvPr/>
        </p:nvSpPr>
        <p:spPr>
          <a:xfrm>
            <a:off x="1061800" y="356733"/>
            <a:ext cx="2115964" cy="27699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ko-KR"/>
            </a:defPPr>
            <a:lvl1pPr algn="ctr">
              <a:defRPr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pPr algn="l"/>
            <a:r>
              <a:rPr lang="en-US" altLang="ko-KR" dirty="0">
                <a:solidFill>
                  <a:schemeClr val="tx2">
                    <a:lumMod val="7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DB </a:t>
            </a:r>
            <a:r>
              <a:rPr lang="ko-KR" altLang="en-US" dirty="0">
                <a:solidFill>
                  <a:schemeClr val="tx2">
                    <a:lumMod val="7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설계 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– </a:t>
            </a:r>
            <a:r>
              <a:rPr lang="ko-KR" altLang="en-US" dirty="0">
                <a:solidFill>
                  <a:schemeClr val="tx2">
                    <a:lumMod val="7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논리적 설계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FA1BE9C-0D9B-4DAD-A963-3AD0CC866D27}"/>
              </a:ext>
            </a:extLst>
          </p:cNvPr>
          <p:cNvSpPr txBox="1"/>
          <p:nvPr/>
        </p:nvSpPr>
        <p:spPr>
          <a:xfrm>
            <a:off x="1048752" y="225002"/>
            <a:ext cx="8142525" cy="11048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ctr">
              <a:defRPr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pPr algn="l"/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Read the Future and  Approach the Customer</a:t>
            </a:r>
          </a:p>
        </p:txBody>
      </p: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5A41BBE1-42EB-493F-B422-65A3692B6F15}"/>
              </a:ext>
            </a:extLst>
          </p:cNvPr>
          <p:cNvCxnSpPr>
            <a:cxnSpLocks/>
          </p:cNvCxnSpPr>
          <p:nvPr/>
        </p:nvCxnSpPr>
        <p:spPr>
          <a:xfrm>
            <a:off x="2971801" y="306025"/>
            <a:ext cx="5992019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6F30EC70-9B1C-4775-84BF-498CEDAE01B3}"/>
              </a:ext>
            </a:extLst>
          </p:cNvPr>
          <p:cNvGrpSpPr/>
          <p:nvPr/>
        </p:nvGrpSpPr>
        <p:grpSpPr>
          <a:xfrm>
            <a:off x="657659" y="973019"/>
            <a:ext cx="2508163" cy="517656"/>
            <a:chOff x="-821936" y="1389516"/>
            <a:chExt cx="5157170" cy="517656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A7C5A93E-33A4-4BA6-9B4B-593B08D6FF6A}"/>
                </a:ext>
              </a:extLst>
            </p:cNvPr>
            <p:cNvSpPr/>
            <p:nvPr/>
          </p:nvSpPr>
          <p:spPr>
            <a:xfrm>
              <a:off x="-821936" y="1389516"/>
              <a:ext cx="5157170" cy="517656"/>
            </a:xfrm>
            <a:prstGeom prst="roundRect">
              <a:avLst/>
            </a:prstGeom>
            <a:solidFill>
              <a:srgbClr val="252524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A747145-F41D-4B03-AA60-33A80217EEB7}"/>
                </a:ext>
              </a:extLst>
            </p:cNvPr>
            <p:cNvSpPr txBox="1"/>
            <p:nvPr/>
          </p:nvSpPr>
          <p:spPr>
            <a:xfrm>
              <a:off x="-705564" y="1493431"/>
              <a:ext cx="4983967" cy="338554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latinLnBrk="1"/>
              <a:r>
                <a:rPr lang="en-US" altLang="ko-KR" sz="1600" dirty="0" err="1">
                  <a:solidFill>
                    <a:srgbClr val="EBE3D5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casedata</a:t>
              </a:r>
              <a:r>
                <a:rPr lang="en-US" altLang="ko-KR" sz="1600" dirty="0">
                  <a:solidFill>
                    <a:srgbClr val="EBE3D5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 </a:t>
              </a:r>
              <a:r>
                <a:rPr lang="en-US" altLang="ko-KR" sz="1600" dirty="0">
                  <a:solidFill>
                    <a:srgbClr val="EBE3D5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: </a:t>
              </a:r>
              <a:r>
                <a:rPr lang="ko-KR" altLang="en-US" sz="1600" dirty="0">
                  <a:solidFill>
                    <a:srgbClr val="EBE3D5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사건 데이터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EA942E14-FDF5-42B7-8216-ED0F3B0BB0BF}"/>
              </a:ext>
            </a:extLst>
          </p:cNvPr>
          <p:cNvSpPr txBox="1"/>
          <p:nvPr/>
        </p:nvSpPr>
        <p:spPr>
          <a:xfrm>
            <a:off x="3490770" y="3539995"/>
            <a:ext cx="5079146" cy="12741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• </a:t>
            </a: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arrive_time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: </a:t>
            </a:r>
            <a:r>
              <a:rPr lang="ko-KR" altLang="en-US" sz="1600" dirty="0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소방서가 현장에 도착한 시각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• </a:t>
            </a: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case_type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: </a:t>
            </a:r>
            <a:r>
              <a:rPr lang="ko-KR" altLang="en-US" sz="1600" dirty="0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사건유형</a:t>
            </a:r>
            <a:endParaRPr lang="en-US" altLang="ko-KR" sz="1600" dirty="0">
              <a:solidFill>
                <a:srgbClr val="000000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• </a:t>
            </a: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death_num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: </a:t>
            </a:r>
            <a:r>
              <a:rPr lang="ko-KR" altLang="en-US" sz="1600" dirty="0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사망자 수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• </a:t>
            </a: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injured_num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: </a:t>
            </a:r>
            <a:r>
              <a:rPr lang="ko-KR" altLang="en-US" sz="1600" dirty="0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부상자 수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5163583-273F-4467-8595-30712DC82C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659" y="1698791"/>
            <a:ext cx="6730868" cy="1413243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83D036A7-D0CE-42D1-9939-E6443D36B31E}"/>
              </a:ext>
            </a:extLst>
          </p:cNvPr>
          <p:cNvSpPr txBox="1"/>
          <p:nvPr/>
        </p:nvSpPr>
        <p:spPr>
          <a:xfrm>
            <a:off x="657659" y="3539995"/>
            <a:ext cx="5079146" cy="12741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• </a:t>
            </a: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case_id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: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사건 코드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• </a:t>
            </a: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report_id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: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신고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ID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• </a:t>
            </a: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occur_date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: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사건 발생 날짜</a:t>
            </a:r>
          </a:p>
          <a:p>
            <a:pPr>
              <a:lnSpc>
                <a:spcPct val="120000"/>
              </a:lnSpc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• </a:t>
            </a: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region_id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: </a:t>
            </a:r>
            <a:r>
              <a:rPr lang="ko-KR" altLang="en-US" sz="1600" dirty="0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지역 </a:t>
            </a:r>
            <a:r>
              <a:rPr lang="en-US" altLang="ko-KR" sz="1600" dirty="0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ID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BC3B301-CF37-4E14-9AB8-3FF1BD67F940}"/>
              </a:ext>
            </a:extLst>
          </p:cNvPr>
          <p:cNvSpPr txBox="1"/>
          <p:nvPr/>
        </p:nvSpPr>
        <p:spPr>
          <a:xfrm>
            <a:off x="731049" y="4814190"/>
            <a:ext cx="508158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F:</a:t>
            </a: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화재사건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/ R:</a:t>
            </a: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구급사건 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/ A:</a:t>
            </a: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구조사건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686DC9A-3E0A-474A-A7DA-ADBDD0E228DA}"/>
              </a:ext>
            </a:extLst>
          </p:cNvPr>
          <p:cNvSpPr/>
          <p:nvPr/>
        </p:nvSpPr>
        <p:spPr>
          <a:xfrm>
            <a:off x="844732" y="4231741"/>
            <a:ext cx="1076276" cy="243598"/>
          </a:xfrm>
          <a:prstGeom prst="rect">
            <a:avLst/>
          </a:prstGeom>
          <a:solidFill>
            <a:srgbClr val="C0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B543D2E-BCAA-4A17-B063-54C49876DDC8}"/>
              </a:ext>
            </a:extLst>
          </p:cNvPr>
          <p:cNvSpPr/>
          <p:nvPr/>
        </p:nvSpPr>
        <p:spPr>
          <a:xfrm>
            <a:off x="835029" y="3642270"/>
            <a:ext cx="755055" cy="243598"/>
          </a:xfrm>
          <a:prstGeom prst="rect">
            <a:avLst/>
          </a:prstGeom>
          <a:solidFill>
            <a:srgbClr val="00206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7D88BD7-FA72-460C-ADE4-33BB85558D25}"/>
              </a:ext>
            </a:extLst>
          </p:cNvPr>
          <p:cNvSpPr/>
          <p:nvPr/>
        </p:nvSpPr>
        <p:spPr>
          <a:xfrm>
            <a:off x="844732" y="3940517"/>
            <a:ext cx="899544" cy="243598"/>
          </a:xfrm>
          <a:prstGeom prst="rect">
            <a:avLst/>
          </a:prstGeom>
          <a:solidFill>
            <a:srgbClr val="C0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5FB51D13-F971-47EE-AD74-57B78C143302}"/>
              </a:ext>
            </a:extLst>
          </p:cNvPr>
          <p:cNvGrpSpPr/>
          <p:nvPr/>
        </p:nvGrpSpPr>
        <p:grpSpPr>
          <a:xfrm>
            <a:off x="8485749" y="4978748"/>
            <a:ext cx="944489" cy="261610"/>
            <a:chOff x="6886692" y="517100"/>
            <a:chExt cx="944489" cy="261610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D4461DA8-D528-421C-B025-7618A9BA901E}"/>
                </a:ext>
              </a:extLst>
            </p:cNvPr>
            <p:cNvSpPr/>
            <p:nvPr/>
          </p:nvSpPr>
          <p:spPr>
            <a:xfrm>
              <a:off x="6898128" y="546550"/>
              <a:ext cx="63623" cy="155705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7515B1B-ECD2-4021-A808-A82B06E2C391}"/>
                </a:ext>
              </a:extLst>
            </p:cNvPr>
            <p:cNvSpPr txBox="1"/>
            <p:nvPr/>
          </p:nvSpPr>
          <p:spPr>
            <a:xfrm>
              <a:off x="6886692" y="517100"/>
              <a:ext cx="944489" cy="2616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ko-KR" sz="1050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Primary Key</a:t>
              </a:r>
              <a:endParaRPr lang="ko-KR" altLang="en-US" sz="105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49F1BFE9-B995-44DD-AA9C-8FB47CC94A11}"/>
              </a:ext>
            </a:extLst>
          </p:cNvPr>
          <p:cNvGrpSpPr/>
          <p:nvPr/>
        </p:nvGrpSpPr>
        <p:grpSpPr>
          <a:xfrm>
            <a:off x="8497185" y="5163903"/>
            <a:ext cx="933269" cy="261610"/>
            <a:chOff x="8327556" y="517100"/>
            <a:chExt cx="933269" cy="261610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B224E3E2-0128-42C5-92DF-D8708CA8DC01}"/>
                </a:ext>
              </a:extLst>
            </p:cNvPr>
            <p:cNvSpPr/>
            <p:nvPr/>
          </p:nvSpPr>
          <p:spPr>
            <a:xfrm>
              <a:off x="8327556" y="546550"/>
              <a:ext cx="63623" cy="15570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D1A5597-48D6-4AEE-BA0F-4DC657F1B174}"/>
                </a:ext>
              </a:extLst>
            </p:cNvPr>
            <p:cNvSpPr txBox="1"/>
            <p:nvPr/>
          </p:nvSpPr>
          <p:spPr>
            <a:xfrm>
              <a:off x="8327556" y="517100"/>
              <a:ext cx="933269" cy="2616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en-US" altLang="ko-KR" sz="1050" b="0" i="0" dirty="0">
                  <a:solidFill>
                    <a:srgbClr val="000000"/>
                  </a:solidFill>
                  <a:effectLst/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Foreign Key</a:t>
              </a:r>
              <a:endParaRPr lang="en-US" altLang="ko-KR" sz="1050" b="1" i="0" dirty="0">
                <a:solidFill>
                  <a:srgbClr val="000000"/>
                </a:solidFill>
                <a:effectLst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69CC3A0-1963-46F5-AED0-D3AA0CC25F6C}"/>
              </a:ext>
            </a:extLst>
          </p:cNvPr>
          <p:cNvSpPr/>
          <p:nvPr/>
        </p:nvSpPr>
        <p:spPr>
          <a:xfrm>
            <a:off x="844732" y="4509703"/>
            <a:ext cx="899544" cy="243598"/>
          </a:xfrm>
          <a:prstGeom prst="rect">
            <a:avLst/>
          </a:prstGeom>
          <a:solidFill>
            <a:srgbClr val="C0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00EDF0AC-A70B-4491-9AC0-1AC2B52AB878}"/>
              </a:ext>
            </a:extLst>
          </p:cNvPr>
          <p:cNvGrpSpPr/>
          <p:nvPr/>
        </p:nvGrpSpPr>
        <p:grpSpPr>
          <a:xfrm>
            <a:off x="7566603" y="870096"/>
            <a:ext cx="2119023" cy="3574042"/>
            <a:chOff x="7205778" y="578215"/>
            <a:chExt cx="2119023" cy="3574042"/>
          </a:xfrm>
        </p:grpSpPr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71FDE5C6-612C-4923-B26F-6CA19B8CEA04}"/>
                </a:ext>
              </a:extLst>
            </p:cNvPr>
            <p:cNvCxnSpPr>
              <a:cxnSpLocks/>
              <a:stCxn id="45" idx="1"/>
              <a:endCxn id="40" idx="1"/>
            </p:cNvCxnSpPr>
            <p:nvPr/>
          </p:nvCxnSpPr>
          <p:spPr>
            <a:xfrm>
              <a:off x="8251246" y="2361398"/>
              <a:ext cx="0" cy="1323697"/>
            </a:xfrm>
            <a:prstGeom prst="line">
              <a:avLst/>
            </a:prstGeom>
            <a:ln w="28575">
              <a:solidFill>
                <a:srgbClr val="252524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1330C363-47D5-4DDB-A748-D7E5017898F3}"/>
                </a:ext>
              </a:extLst>
            </p:cNvPr>
            <p:cNvCxnSpPr>
              <a:cxnSpLocks/>
              <a:stCxn id="49" idx="1"/>
              <a:endCxn id="44" idx="1"/>
            </p:cNvCxnSpPr>
            <p:nvPr/>
          </p:nvCxnSpPr>
          <p:spPr>
            <a:xfrm flipH="1">
              <a:off x="8251246" y="1045377"/>
              <a:ext cx="28087" cy="1316021"/>
            </a:xfrm>
            <a:prstGeom prst="line">
              <a:avLst/>
            </a:prstGeom>
            <a:ln w="28575">
              <a:solidFill>
                <a:srgbClr val="252524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CC7D9B2D-69DA-4436-AF93-58D724A1324A}"/>
                </a:ext>
              </a:extLst>
            </p:cNvPr>
            <p:cNvGrpSpPr/>
            <p:nvPr/>
          </p:nvGrpSpPr>
          <p:grpSpPr>
            <a:xfrm>
              <a:off x="7233865" y="578215"/>
              <a:ext cx="2090936" cy="934324"/>
              <a:chOff x="1639816" y="5556446"/>
              <a:chExt cx="2090936" cy="934324"/>
            </a:xfrm>
          </p:grpSpPr>
          <p:sp>
            <p:nvSpPr>
              <p:cNvPr id="48" name="사각형: 둥근 위쪽 모서리 47">
                <a:extLst>
                  <a:ext uri="{FF2B5EF4-FFF2-40B4-BE49-F238E27FC236}">
                    <a16:creationId xmlns:a16="http://schemas.microsoft.com/office/drawing/2014/main" id="{002F34AF-8465-4C55-90F2-9B00C907A0D5}"/>
                  </a:ext>
                </a:extLst>
              </p:cNvPr>
              <p:cNvSpPr/>
              <p:nvPr/>
            </p:nvSpPr>
            <p:spPr>
              <a:xfrm>
                <a:off x="1639816" y="5556446"/>
                <a:ext cx="2090936" cy="467162"/>
              </a:xfrm>
              <a:prstGeom prst="round2SameRect">
                <a:avLst/>
              </a:prstGeom>
              <a:solidFill>
                <a:srgbClr val="252524"/>
              </a:solidFill>
              <a:ln w="38100">
                <a:solidFill>
                  <a:schemeClr val="tx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160"/>
              </a:p>
            </p:txBody>
          </p:sp>
          <p:sp>
            <p:nvSpPr>
              <p:cNvPr id="49" name="사각형: 둥근 위쪽 모서리 48">
                <a:extLst>
                  <a:ext uri="{FF2B5EF4-FFF2-40B4-BE49-F238E27FC236}">
                    <a16:creationId xmlns:a16="http://schemas.microsoft.com/office/drawing/2014/main" id="{4BCF6A4A-34AF-46F9-B30C-75D3AE0FCEE6}"/>
                  </a:ext>
                </a:extLst>
              </p:cNvPr>
              <p:cNvSpPr/>
              <p:nvPr/>
            </p:nvSpPr>
            <p:spPr>
              <a:xfrm flipV="1">
                <a:off x="1639816" y="6023608"/>
                <a:ext cx="2090936" cy="467162"/>
              </a:xfrm>
              <a:prstGeom prst="round2SameRect">
                <a:avLst/>
              </a:prstGeom>
              <a:solidFill>
                <a:srgbClr val="FFFFFF"/>
              </a:solidFill>
              <a:ln w="38100">
                <a:solidFill>
                  <a:srgbClr val="25252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252524"/>
                  </a:solidFill>
                </a:endParaRP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82307D88-A250-45D6-91FD-47E4FBB2BC2D}"/>
                  </a:ext>
                </a:extLst>
              </p:cNvPr>
              <p:cNvSpPr txBox="1"/>
              <p:nvPr/>
            </p:nvSpPr>
            <p:spPr>
              <a:xfrm>
                <a:off x="1639816" y="5660922"/>
                <a:ext cx="2090936" cy="276999"/>
              </a:xfrm>
              <a:prstGeom prst="rect">
                <a:avLst/>
              </a:prstGeom>
              <a:noFill/>
            </p:spPr>
            <p:txBody>
              <a:bodyPr wrap="square" anchor="ctr">
                <a:spAutoFit/>
              </a:bodyPr>
              <a:lstStyle/>
              <a:p>
                <a:pPr algn="ctr" latinLnBrk="1"/>
                <a:r>
                  <a:rPr lang="ko-KR" altLang="en-US" sz="1200" dirty="0">
                    <a:solidFill>
                      <a:srgbClr val="EBE3D5"/>
                    </a:solidFill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신고 데이터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3354A534-09FE-46F2-88D7-EB97BDA5D917}"/>
                  </a:ext>
                </a:extLst>
              </p:cNvPr>
              <p:cNvSpPr txBox="1"/>
              <p:nvPr/>
            </p:nvSpPr>
            <p:spPr>
              <a:xfrm>
                <a:off x="1639816" y="6103301"/>
                <a:ext cx="2090936" cy="307777"/>
              </a:xfrm>
              <a:prstGeom prst="rect">
                <a:avLst/>
              </a:prstGeom>
              <a:noFill/>
            </p:spPr>
            <p:txBody>
              <a:bodyPr wrap="square" anchor="ctr">
                <a:spAutoFit/>
              </a:bodyPr>
              <a:lstStyle/>
              <a:p>
                <a:pPr algn="ctr" latinLnBrk="1"/>
                <a:r>
                  <a:rPr lang="ko-KR" altLang="en-US" sz="1400" dirty="0">
                    <a:solidFill>
                      <a:srgbClr val="252524"/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신고</a:t>
                </a:r>
                <a:r>
                  <a:rPr lang="en-US" altLang="ko-KR" sz="1400" dirty="0">
                    <a:solidFill>
                      <a:srgbClr val="252524"/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ID</a:t>
                </a:r>
                <a:endParaRPr lang="ko-KR" altLang="en-US" sz="1400" dirty="0">
                  <a:solidFill>
                    <a:srgbClr val="252524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endParaRPr>
              </a:p>
            </p:txBody>
          </p:sp>
        </p:grpSp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5017E885-2706-4BD3-AE89-135EDB69551C}"/>
                </a:ext>
              </a:extLst>
            </p:cNvPr>
            <p:cNvGrpSpPr/>
            <p:nvPr/>
          </p:nvGrpSpPr>
          <p:grpSpPr>
            <a:xfrm>
              <a:off x="7205778" y="1894236"/>
              <a:ext cx="2090936" cy="934324"/>
              <a:chOff x="1639816" y="5556446"/>
              <a:chExt cx="2090936" cy="934324"/>
            </a:xfrm>
          </p:grpSpPr>
          <p:sp>
            <p:nvSpPr>
              <p:cNvPr id="44" name="사각형: 둥근 위쪽 모서리 43">
                <a:extLst>
                  <a:ext uri="{FF2B5EF4-FFF2-40B4-BE49-F238E27FC236}">
                    <a16:creationId xmlns:a16="http://schemas.microsoft.com/office/drawing/2014/main" id="{EBB8E4AC-752D-44D6-94F1-EA1EECF72AEF}"/>
                  </a:ext>
                </a:extLst>
              </p:cNvPr>
              <p:cNvSpPr/>
              <p:nvPr/>
            </p:nvSpPr>
            <p:spPr>
              <a:xfrm>
                <a:off x="1639816" y="5556446"/>
                <a:ext cx="2090936" cy="467162"/>
              </a:xfrm>
              <a:prstGeom prst="round2SameRect">
                <a:avLst/>
              </a:prstGeom>
              <a:solidFill>
                <a:srgbClr val="252524"/>
              </a:solidFill>
              <a:ln w="38100">
                <a:solidFill>
                  <a:schemeClr val="tx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160"/>
              </a:p>
            </p:txBody>
          </p:sp>
          <p:sp>
            <p:nvSpPr>
              <p:cNvPr id="45" name="사각형: 둥근 위쪽 모서리 44">
                <a:extLst>
                  <a:ext uri="{FF2B5EF4-FFF2-40B4-BE49-F238E27FC236}">
                    <a16:creationId xmlns:a16="http://schemas.microsoft.com/office/drawing/2014/main" id="{28EB4EEF-7A61-4FCA-9B0A-3884B69C5495}"/>
                  </a:ext>
                </a:extLst>
              </p:cNvPr>
              <p:cNvSpPr/>
              <p:nvPr/>
            </p:nvSpPr>
            <p:spPr>
              <a:xfrm flipV="1">
                <a:off x="1639816" y="6023608"/>
                <a:ext cx="2090936" cy="467162"/>
              </a:xfrm>
              <a:prstGeom prst="round2SameRect">
                <a:avLst/>
              </a:prstGeom>
              <a:solidFill>
                <a:srgbClr val="FFFFFF"/>
              </a:solidFill>
              <a:ln w="38100">
                <a:solidFill>
                  <a:srgbClr val="25252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252524"/>
                  </a:solidFill>
                </a:endParaRP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81B09EB1-FDA0-466F-A83E-601EE02C80A8}"/>
                  </a:ext>
                </a:extLst>
              </p:cNvPr>
              <p:cNvSpPr txBox="1"/>
              <p:nvPr/>
            </p:nvSpPr>
            <p:spPr>
              <a:xfrm>
                <a:off x="1639816" y="5660922"/>
                <a:ext cx="2090936" cy="276999"/>
              </a:xfrm>
              <a:prstGeom prst="rect">
                <a:avLst/>
              </a:prstGeom>
              <a:noFill/>
            </p:spPr>
            <p:txBody>
              <a:bodyPr wrap="square" anchor="ctr">
                <a:spAutoFit/>
              </a:bodyPr>
              <a:lstStyle/>
              <a:p>
                <a:pPr algn="ctr" latinLnBrk="1"/>
                <a:r>
                  <a:rPr lang="ko-KR" altLang="en-US" sz="1200" dirty="0">
                    <a:solidFill>
                      <a:srgbClr val="EBE3D5"/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사건 데이터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696D6A0-0320-47A3-8ABD-570863422D1C}"/>
                  </a:ext>
                </a:extLst>
              </p:cNvPr>
              <p:cNvSpPr txBox="1"/>
              <p:nvPr/>
            </p:nvSpPr>
            <p:spPr>
              <a:xfrm>
                <a:off x="1639816" y="6103301"/>
                <a:ext cx="2090936" cy="307777"/>
              </a:xfrm>
              <a:prstGeom prst="rect">
                <a:avLst/>
              </a:prstGeom>
              <a:noFill/>
            </p:spPr>
            <p:txBody>
              <a:bodyPr wrap="square" anchor="ctr">
                <a:spAutoFit/>
              </a:bodyPr>
              <a:lstStyle/>
              <a:p>
                <a:pPr algn="ctr" latinLnBrk="1"/>
                <a:r>
                  <a:rPr lang="ko-KR" altLang="en-US" sz="1400" dirty="0">
                    <a:solidFill>
                      <a:srgbClr val="252524"/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신고</a:t>
                </a:r>
                <a:r>
                  <a:rPr lang="en-US" altLang="ko-KR" sz="1400" dirty="0">
                    <a:solidFill>
                      <a:srgbClr val="252524"/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ID/</a:t>
                </a:r>
                <a:r>
                  <a:rPr lang="ko-KR" altLang="en-US" sz="1400" dirty="0">
                    <a:solidFill>
                      <a:srgbClr val="252524"/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사건</a:t>
                </a:r>
                <a:r>
                  <a:rPr lang="en-US" altLang="ko-KR" sz="1400" dirty="0">
                    <a:solidFill>
                      <a:srgbClr val="252524"/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ID</a:t>
                </a:r>
                <a:endParaRPr lang="ko-KR" altLang="en-US" sz="1400" dirty="0">
                  <a:solidFill>
                    <a:srgbClr val="252524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endParaRPr>
              </a:p>
            </p:txBody>
          </p:sp>
        </p:grpSp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FD3865B7-668E-4991-8530-20C1FC1719D1}"/>
                </a:ext>
              </a:extLst>
            </p:cNvPr>
            <p:cNvGrpSpPr/>
            <p:nvPr/>
          </p:nvGrpSpPr>
          <p:grpSpPr>
            <a:xfrm>
              <a:off x="7205778" y="3217933"/>
              <a:ext cx="2090936" cy="934324"/>
              <a:chOff x="1639816" y="5556446"/>
              <a:chExt cx="2090936" cy="934324"/>
            </a:xfrm>
          </p:grpSpPr>
          <p:sp>
            <p:nvSpPr>
              <p:cNvPr id="40" name="사각형: 둥근 위쪽 모서리 39">
                <a:extLst>
                  <a:ext uri="{FF2B5EF4-FFF2-40B4-BE49-F238E27FC236}">
                    <a16:creationId xmlns:a16="http://schemas.microsoft.com/office/drawing/2014/main" id="{6BFC7C22-5773-4309-8635-2ED6BAD013FB}"/>
                  </a:ext>
                </a:extLst>
              </p:cNvPr>
              <p:cNvSpPr/>
              <p:nvPr/>
            </p:nvSpPr>
            <p:spPr>
              <a:xfrm>
                <a:off x="1639816" y="5556446"/>
                <a:ext cx="2090936" cy="467162"/>
              </a:xfrm>
              <a:prstGeom prst="round2SameRect">
                <a:avLst/>
              </a:prstGeom>
              <a:solidFill>
                <a:srgbClr val="252524"/>
              </a:solidFill>
              <a:ln w="38100">
                <a:solidFill>
                  <a:schemeClr val="tx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160"/>
              </a:p>
            </p:txBody>
          </p:sp>
          <p:sp>
            <p:nvSpPr>
              <p:cNvPr id="41" name="사각형: 둥근 위쪽 모서리 40">
                <a:extLst>
                  <a:ext uri="{FF2B5EF4-FFF2-40B4-BE49-F238E27FC236}">
                    <a16:creationId xmlns:a16="http://schemas.microsoft.com/office/drawing/2014/main" id="{25906884-C3B7-4AB7-AA77-6275348B8763}"/>
                  </a:ext>
                </a:extLst>
              </p:cNvPr>
              <p:cNvSpPr/>
              <p:nvPr/>
            </p:nvSpPr>
            <p:spPr>
              <a:xfrm flipV="1">
                <a:off x="1639816" y="6023608"/>
                <a:ext cx="2090936" cy="467162"/>
              </a:xfrm>
              <a:prstGeom prst="round2SameRect">
                <a:avLst/>
              </a:prstGeom>
              <a:solidFill>
                <a:srgbClr val="FFFFFF"/>
              </a:solidFill>
              <a:ln w="38100">
                <a:solidFill>
                  <a:srgbClr val="25252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252524"/>
                  </a:solidFill>
                </a:endParaRP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178F7141-F25B-4AD1-BFFF-C44D78F4BCE9}"/>
                  </a:ext>
                </a:extLst>
              </p:cNvPr>
              <p:cNvSpPr txBox="1"/>
              <p:nvPr/>
            </p:nvSpPr>
            <p:spPr>
              <a:xfrm>
                <a:off x="1639816" y="5660922"/>
                <a:ext cx="2090936" cy="276999"/>
              </a:xfrm>
              <a:prstGeom prst="rect">
                <a:avLst/>
              </a:prstGeom>
              <a:noFill/>
            </p:spPr>
            <p:txBody>
              <a:bodyPr wrap="square" anchor="ctr">
                <a:spAutoFit/>
              </a:bodyPr>
              <a:lstStyle/>
              <a:p>
                <a:pPr algn="ctr" latinLnBrk="1"/>
                <a:r>
                  <a:rPr lang="ko-KR" altLang="en-US" sz="1200" dirty="0">
                    <a:solidFill>
                      <a:srgbClr val="EBE3D5"/>
                    </a:solidFill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화재</a:t>
                </a:r>
                <a:r>
                  <a:rPr lang="en-US" altLang="ko-KR" sz="1200" dirty="0">
                    <a:solidFill>
                      <a:srgbClr val="EBE3D5"/>
                    </a:solidFill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/</a:t>
                </a:r>
                <a:r>
                  <a:rPr lang="ko-KR" altLang="en-US" sz="1200" dirty="0">
                    <a:solidFill>
                      <a:srgbClr val="EBE3D5"/>
                    </a:solidFill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구조</a:t>
                </a:r>
                <a:r>
                  <a:rPr lang="en-US" altLang="ko-KR" sz="1200" dirty="0">
                    <a:solidFill>
                      <a:srgbClr val="EBE3D5"/>
                    </a:solidFill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/</a:t>
                </a:r>
                <a:r>
                  <a:rPr lang="ko-KR" altLang="en-US" sz="1200" dirty="0">
                    <a:solidFill>
                      <a:srgbClr val="EBE3D5"/>
                    </a:solidFill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구급 사건</a:t>
                </a: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E76BF47F-472F-43F1-B957-ACE527A7127F}"/>
                  </a:ext>
                </a:extLst>
              </p:cNvPr>
              <p:cNvSpPr txBox="1"/>
              <p:nvPr/>
            </p:nvSpPr>
            <p:spPr>
              <a:xfrm>
                <a:off x="1639816" y="6103301"/>
                <a:ext cx="2090936" cy="307777"/>
              </a:xfrm>
              <a:prstGeom prst="rect">
                <a:avLst/>
              </a:prstGeom>
              <a:noFill/>
            </p:spPr>
            <p:txBody>
              <a:bodyPr wrap="square" anchor="ctr">
                <a:spAutoFit/>
              </a:bodyPr>
              <a:lstStyle/>
              <a:p>
                <a:pPr algn="ctr" latinLnBrk="1"/>
                <a:r>
                  <a:rPr lang="ko-KR" altLang="en-US" sz="1400" dirty="0">
                    <a:solidFill>
                      <a:srgbClr val="252524"/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사건</a:t>
                </a:r>
                <a:r>
                  <a:rPr lang="en-US" altLang="ko-KR" sz="1400" dirty="0">
                    <a:solidFill>
                      <a:srgbClr val="252524"/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ID</a:t>
                </a:r>
                <a:endParaRPr lang="ko-KR" altLang="en-US" sz="1400" dirty="0">
                  <a:solidFill>
                    <a:srgbClr val="252524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562037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DC97A55-0191-486F-8E7E-839898412076}"/>
              </a:ext>
            </a:extLst>
          </p:cNvPr>
          <p:cNvSpPr txBox="1"/>
          <p:nvPr/>
        </p:nvSpPr>
        <p:spPr>
          <a:xfrm>
            <a:off x="352741" y="55101"/>
            <a:ext cx="756617" cy="7891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1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Charlemagne Std" panose="04020705060702020204" pitchFamily="82" charset="0"/>
                <a:ea typeface="맑은 고딕" panose="020B0503020000020004" pitchFamily="50" charset="-127"/>
                <a:cs typeface="+mn-cs"/>
              </a:rPr>
              <a:t>Ⅱ</a:t>
            </a:r>
            <a:endParaRPr kumimoji="0" lang="ko-KR" altLang="en-US" sz="4400" b="1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75000"/>
                </a:srgbClr>
              </a:solidFill>
              <a:effectLst/>
              <a:uLnTx/>
              <a:uFillTx/>
              <a:latin typeface="Charlemagne Std" panose="04020705060702020204" pitchFamily="82" charset="0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480D7B-8D9D-4B7E-9CDC-55877BD4A5AD}"/>
              </a:ext>
            </a:extLst>
          </p:cNvPr>
          <p:cNvSpPr txBox="1"/>
          <p:nvPr/>
        </p:nvSpPr>
        <p:spPr>
          <a:xfrm>
            <a:off x="1061800" y="356733"/>
            <a:ext cx="2115964" cy="27699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ko-KR"/>
            </a:defPPr>
            <a:lvl1pPr algn="ctr">
              <a:defRPr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pPr algn="l"/>
            <a:r>
              <a:rPr lang="en-US" altLang="ko-KR" dirty="0">
                <a:solidFill>
                  <a:schemeClr val="tx2">
                    <a:lumMod val="7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DB </a:t>
            </a:r>
            <a:r>
              <a:rPr lang="ko-KR" altLang="en-US" dirty="0">
                <a:solidFill>
                  <a:schemeClr val="tx2">
                    <a:lumMod val="7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설계 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– </a:t>
            </a:r>
            <a:r>
              <a:rPr lang="ko-KR" altLang="en-US" dirty="0">
                <a:solidFill>
                  <a:schemeClr val="tx2">
                    <a:lumMod val="7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논리적 설계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FA1BE9C-0D9B-4DAD-A963-3AD0CC866D27}"/>
              </a:ext>
            </a:extLst>
          </p:cNvPr>
          <p:cNvSpPr txBox="1"/>
          <p:nvPr/>
        </p:nvSpPr>
        <p:spPr>
          <a:xfrm>
            <a:off x="1048752" y="225002"/>
            <a:ext cx="8142525" cy="11048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ctr">
              <a:defRPr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pPr algn="l"/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Read the Future and  Approach the Customer</a:t>
            </a:r>
          </a:p>
        </p:txBody>
      </p: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5A41BBE1-42EB-493F-B422-65A3692B6F15}"/>
              </a:ext>
            </a:extLst>
          </p:cNvPr>
          <p:cNvCxnSpPr>
            <a:cxnSpLocks/>
          </p:cNvCxnSpPr>
          <p:nvPr/>
        </p:nvCxnSpPr>
        <p:spPr>
          <a:xfrm>
            <a:off x="2971801" y="306025"/>
            <a:ext cx="5992019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6F30EC70-9B1C-4775-84BF-498CEDAE01B3}"/>
              </a:ext>
            </a:extLst>
          </p:cNvPr>
          <p:cNvGrpSpPr/>
          <p:nvPr/>
        </p:nvGrpSpPr>
        <p:grpSpPr>
          <a:xfrm>
            <a:off x="742184" y="987383"/>
            <a:ext cx="2508163" cy="517656"/>
            <a:chOff x="-821936" y="1389516"/>
            <a:chExt cx="5157170" cy="517656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A7C5A93E-33A4-4BA6-9B4B-593B08D6FF6A}"/>
                </a:ext>
              </a:extLst>
            </p:cNvPr>
            <p:cNvSpPr/>
            <p:nvPr/>
          </p:nvSpPr>
          <p:spPr>
            <a:xfrm>
              <a:off x="-821936" y="1389516"/>
              <a:ext cx="5157170" cy="517656"/>
            </a:xfrm>
            <a:prstGeom prst="roundRect">
              <a:avLst/>
            </a:prstGeom>
            <a:solidFill>
              <a:srgbClr val="252524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A747145-F41D-4B03-AA60-33A80217EEB7}"/>
                </a:ext>
              </a:extLst>
            </p:cNvPr>
            <p:cNvSpPr txBox="1"/>
            <p:nvPr/>
          </p:nvSpPr>
          <p:spPr>
            <a:xfrm>
              <a:off x="-705564" y="1493431"/>
              <a:ext cx="4983967" cy="338554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latinLnBrk="1"/>
              <a:r>
                <a:rPr lang="en-US" altLang="ko-KR" sz="1600" dirty="0" err="1">
                  <a:solidFill>
                    <a:srgbClr val="EBE3D5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Fire_case</a:t>
              </a:r>
              <a:r>
                <a:rPr lang="en-US" altLang="ko-KR" sz="1600" dirty="0">
                  <a:solidFill>
                    <a:srgbClr val="EBE3D5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 </a:t>
              </a:r>
              <a:r>
                <a:rPr lang="en-US" altLang="ko-KR" sz="1600" dirty="0">
                  <a:solidFill>
                    <a:srgbClr val="EBE3D5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: </a:t>
              </a:r>
              <a:r>
                <a:rPr lang="ko-KR" altLang="en-US" sz="1600" dirty="0">
                  <a:solidFill>
                    <a:srgbClr val="EBE3D5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화재 사건</a:t>
              </a:r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E56B9DAC-8A7D-4069-BA2E-8E3548DE69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659" y="1712534"/>
            <a:ext cx="2677212" cy="112442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AE0CC42-4CC7-4BAB-986D-CBE90A4917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2339" y="1615741"/>
            <a:ext cx="1709665" cy="159652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A7951378-D850-4BCB-9EE6-AAC16FA1E0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7810" y="1703009"/>
            <a:ext cx="3236515" cy="1446694"/>
          </a:xfrm>
          <a:prstGeom prst="rect">
            <a:avLst/>
          </a:prstGeom>
        </p:spPr>
      </p:pic>
      <p:grpSp>
        <p:nvGrpSpPr>
          <p:cNvPr id="19" name="그룹 18">
            <a:extLst>
              <a:ext uri="{FF2B5EF4-FFF2-40B4-BE49-F238E27FC236}">
                <a16:creationId xmlns:a16="http://schemas.microsoft.com/office/drawing/2014/main" id="{8CBFBE4C-2780-447F-8E42-A8730E446AE3}"/>
              </a:ext>
            </a:extLst>
          </p:cNvPr>
          <p:cNvGrpSpPr/>
          <p:nvPr/>
        </p:nvGrpSpPr>
        <p:grpSpPr>
          <a:xfrm>
            <a:off x="3653790" y="987383"/>
            <a:ext cx="2046762" cy="517656"/>
            <a:chOff x="-821936" y="1389516"/>
            <a:chExt cx="5157170" cy="517656"/>
          </a:xfrm>
        </p:grpSpPr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2A82F575-B6AB-4406-AE03-86B1C4AF4738}"/>
                </a:ext>
              </a:extLst>
            </p:cNvPr>
            <p:cNvSpPr/>
            <p:nvPr/>
          </p:nvSpPr>
          <p:spPr>
            <a:xfrm>
              <a:off x="-821936" y="1389516"/>
              <a:ext cx="5157170" cy="517656"/>
            </a:xfrm>
            <a:prstGeom prst="roundRect">
              <a:avLst/>
            </a:prstGeom>
            <a:solidFill>
              <a:srgbClr val="252524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0A00CEA-3D08-45B4-820B-CDC9D88D63DB}"/>
                </a:ext>
              </a:extLst>
            </p:cNvPr>
            <p:cNvSpPr txBox="1"/>
            <p:nvPr/>
          </p:nvSpPr>
          <p:spPr>
            <a:xfrm>
              <a:off x="-705564" y="1493431"/>
              <a:ext cx="4983967" cy="338554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latinLnBrk="1"/>
              <a:r>
                <a:rPr lang="en-US" altLang="ko-KR" sz="1600" dirty="0" err="1">
                  <a:solidFill>
                    <a:srgbClr val="EBE3D5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aid_case</a:t>
              </a:r>
              <a:r>
                <a:rPr lang="en-US" altLang="ko-KR" sz="1600" dirty="0">
                  <a:solidFill>
                    <a:srgbClr val="EBE3D5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 </a:t>
              </a:r>
              <a:r>
                <a:rPr lang="en-US" altLang="ko-KR" sz="1600" dirty="0">
                  <a:solidFill>
                    <a:srgbClr val="EBE3D5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: </a:t>
              </a:r>
              <a:r>
                <a:rPr lang="ko-KR" altLang="en-US" sz="1600" dirty="0">
                  <a:solidFill>
                    <a:srgbClr val="EBE3D5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구조 사건</a:t>
              </a: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EBA6C806-3B4E-4E99-9634-4BB195E6C2C5}"/>
              </a:ext>
            </a:extLst>
          </p:cNvPr>
          <p:cNvGrpSpPr/>
          <p:nvPr/>
        </p:nvGrpSpPr>
        <p:grpSpPr>
          <a:xfrm>
            <a:off x="6120933" y="953824"/>
            <a:ext cx="2930268" cy="584775"/>
            <a:chOff x="-821936" y="1370321"/>
            <a:chExt cx="5157170" cy="584775"/>
          </a:xfrm>
        </p:grpSpPr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C6301767-6657-40D3-8C98-B126882A3658}"/>
                </a:ext>
              </a:extLst>
            </p:cNvPr>
            <p:cNvSpPr/>
            <p:nvPr/>
          </p:nvSpPr>
          <p:spPr>
            <a:xfrm>
              <a:off x="-821936" y="1389516"/>
              <a:ext cx="5157170" cy="517656"/>
            </a:xfrm>
            <a:prstGeom prst="roundRect">
              <a:avLst/>
            </a:prstGeom>
            <a:solidFill>
              <a:srgbClr val="252524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6F21A8E-32B3-4379-A1C2-446360AAA90D}"/>
                </a:ext>
              </a:extLst>
            </p:cNvPr>
            <p:cNvSpPr txBox="1"/>
            <p:nvPr/>
          </p:nvSpPr>
          <p:spPr>
            <a:xfrm>
              <a:off x="-705564" y="1370321"/>
              <a:ext cx="4983968" cy="584775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latinLnBrk="1"/>
              <a:r>
                <a:rPr lang="en-US" altLang="ko-KR" sz="1600" dirty="0" err="1">
                  <a:solidFill>
                    <a:srgbClr val="EBE3D5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emergency_case</a:t>
              </a:r>
              <a:r>
                <a:rPr lang="en-US" altLang="ko-KR" sz="1600" dirty="0">
                  <a:solidFill>
                    <a:srgbClr val="EBE3D5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 </a:t>
              </a:r>
              <a:r>
                <a:rPr lang="en-US" altLang="ko-KR" sz="1600" dirty="0">
                  <a:solidFill>
                    <a:srgbClr val="EBE3D5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: </a:t>
              </a:r>
              <a:r>
                <a:rPr lang="ko-KR" altLang="en-US" sz="1600" dirty="0">
                  <a:solidFill>
                    <a:srgbClr val="EBE3D5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구급 사건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AF2D6EC0-BE10-4452-B30B-43B357BB4AB0}"/>
              </a:ext>
            </a:extLst>
          </p:cNvPr>
          <p:cNvSpPr txBox="1"/>
          <p:nvPr/>
        </p:nvSpPr>
        <p:spPr>
          <a:xfrm>
            <a:off x="657659" y="3425206"/>
            <a:ext cx="507914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ko-KR" sz="1600" dirty="0">
                <a:solidFill>
                  <a:srgbClr val="0000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• </a:t>
            </a:r>
            <a:r>
              <a:rPr lang="en-US" altLang="ko-KR" sz="1600" dirty="0" err="1">
                <a:solidFill>
                  <a:srgbClr val="0000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case_id</a:t>
            </a:r>
            <a:r>
              <a:rPr lang="en-US" altLang="ko-KR" sz="1600" dirty="0">
                <a:solidFill>
                  <a:srgbClr val="0000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: </a:t>
            </a:r>
            <a:r>
              <a:rPr lang="ko-KR" altLang="en-US" sz="1600" dirty="0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사건 코드</a:t>
            </a:r>
          </a:p>
          <a:p>
            <a:pPr algn="l"/>
            <a:r>
              <a:rPr lang="en-US" altLang="ko-KR" sz="1600" dirty="0">
                <a:solidFill>
                  <a:srgbClr val="0000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• </a:t>
            </a:r>
            <a:r>
              <a:rPr lang="en-US" altLang="ko-KR" sz="1600" dirty="0" err="1">
                <a:solidFill>
                  <a:srgbClr val="0000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fire_type</a:t>
            </a:r>
            <a:r>
              <a:rPr lang="en-US" altLang="ko-KR" sz="1600" dirty="0">
                <a:solidFill>
                  <a:srgbClr val="0000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: </a:t>
            </a:r>
            <a:r>
              <a:rPr lang="ko-KR" altLang="en-US" sz="1600" dirty="0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사고 유형</a:t>
            </a:r>
          </a:p>
          <a:p>
            <a:pPr algn="l"/>
            <a:r>
              <a:rPr lang="en-US" altLang="ko-KR" sz="1600" dirty="0">
                <a:solidFill>
                  <a:srgbClr val="0000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• </a:t>
            </a:r>
            <a:r>
              <a:rPr lang="en-US" altLang="ko-KR" sz="1600" dirty="0" err="1">
                <a:solidFill>
                  <a:srgbClr val="0000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damage_area</a:t>
            </a:r>
            <a:r>
              <a:rPr lang="en-US" altLang="ko-KR" sz="1600" dirty="0">
                <a:solidFill>
                  <a:srgbClr val="0000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: </a:t>
            </a:r>
            <a:r>
              <a:rPr lang="ko-KR" altLang="en-US" sz="1600" dirty="0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화재 피해 면적</a:t>
            </a:r>
          </a:p>
          <a:p>
            <a:pPr algn="l"/>
            <a:r>
              <a:rPr lang="en-US" altLang="ko-KR" sz="1600" dirty="0">
                <a:solidFill>
                  <a:srgbClr val="0000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• </a:t>
            </a:r>
            <a:r>
              <a:rPr lang="en-US" altLang="ko-KR" sz="1600" dirty="0" err="1">
                <a:solidFill>
                  <a:srgbClr val="0000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damage_cost</a:t>
            </a:r>
            <a:r>
              <a:rPr lang="en-US" altLang="ko-KR" sz="1600" dirty="0">
                <a:solidFill>
                  <a:srgbClr val="0000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: </a:t>
            </a:r>
            <a:r>
              <a:rPr lang="ko-KR" altLang="en-US" sz="1600" dirty="0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화재 피해 금액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745F41A-056D-4B68-AEEA-A366756A0545}"/>
              </a:ext>
            </a:extLst>
          </p:cNvPr>
          <p:cNvSpPr txBox="1"/>
          <p:nvPr/>
        </p:nvSpPr>
        <p:spPr>
          <a:xfrm>
            <a:off x="3699975" y="3425206"/>
            <a:ext cx="256796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ko-KR" sz="1600" dirty="0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• </a:t>
            </a:r>
            <a:r>
              <a:rPr lang="en-US" altLang="ko-KR" sz="1600" dirty="0" err="1">
                <a:solidFill>
                  <a:srgbClr val="0000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case_id</a:t>
            </a:r>
            <a:r>
              <a:rPr lang="en-US" altLang="ko-KR" sz="1600" dirty="0">
                <a:solidFill>
                  <a:srgbClr val="0000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: </a:t>
            </a:r>
            <a:r>
              <a:rPr lang="ko-KR" altLang="en-US" sz="1600" dirty="0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사건 코드</a:t>
            </a:r>
          </a:p>
          <a:p>
            <a:pPr algn="l"/>
            <a:r>
              <a:rPr lang="en-US" altLang="ko-KR" sz="1600" dirty="0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• </a:t>
            </a:r>
            <a:r>
              <a:rPr lang="en-US" altLang="ko-KR" sz="1600" dirty="0" err="1">
                <a:solidFill>
                  <a:srgbClr val="0000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aid_type</a:t>
            </a:r>
            <a:r>
              <a:rPr lang="en-US" altLang="ko-KR" sz="1600" dirty="0">
                <a:solidFill>
                  <a:srgbClr val="0000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: </a:t>
            </a:r>
            <a:r>
              <a:rPr lang="ko-KR" altLang="en-US" sz="1600" dirty="0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사고 유형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CFE36C8-A3FD-45FE-8729-B7DA7A366419}"/>
              </a:ext>
            </a:extLst>
          </p:cNvPr>
          <p:cNvSpPr txBox="1"/>
          <p:nvPr/>
        </p:nvSpPr>
        <p:spPr>
          <a:xfrm>
            <a:off x="5847557" y="3425206"/>
            <a:ext cx="323651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• </a:t>
            </a:r>
            <a:r>
              <a:rPr lang="en-US" altLang="ko-KR" sz="1600" dirty="0" err="1">
                <a:solidFill>
                  <a:srgbClr val="0000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case_id</a:t>
            </a:r>
            <a:r>
              <a:rPr lang="en-US" altLang="ko-KR" sz="1600" dirty="0">
                <a:solidFill>
                  <a:srgbClr val="0000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: </a:t>
            </a:r>
            <a:r>
              <a:rPr lang="ko-KR" altLang="en-US" sz="1600" dirty="0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사건 코드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• </a:t>
            </a:r>
            <a:r>
              <a:rPr lang="en-US" altLang="ko-KR" sz="1600" dirty="0" err="1">
                <a:solidFill>
                  <a:srgbClr val="0000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emergency_type</a:t>
            </a:r>
            <a:r>
              <a:rPr lang="en-US" altLang="ko-KR" sz="1600" dirty="0">
                <a:solidFill>
                  <a:srgbClr val="0000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: </a:t>
            </a:r>
            <a:r>
              <a:rPr lang="ko-KR" altLang="en-US" sz="1600" dirty="0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사고 유형</a:t>
            </a:r>
            <a:endParaRPr lang="en-US" altLang="ko-KR" sz="1600" dirty="0">
              <a:solidFill>
                <a:srgbClr val="000000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• </a:t>
            </a:r>
            <a:r>
              <a:rPr lang="en-US" altLang="ko-KR" sz="1600" dirty="0" err="1">
                <a:solidFill>
                  <a:srgbClr val="0000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site_arrive_t</a:t>
            </a:r>
            <a:r>
              <a:rPr lang="en-US" altLang="ko-KR" sz="1600" dirty="0">
                <a:solidFill>
                  <a:srgbClr val="0000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: </a:t>
            </a:r>
            <a:r>
              <a:rPr lang="ko-KR" altLang="en-US" sz="1600" dirty="0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현장 도착 시간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• </a:t>
            </a:r>
            <a:r>
              <a:rPr lang="en-US" altLang="ko-KR" sz="1600" dirty="0" err="1">
                <a:solidFill>
                  <a:srgbClr val="0000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hospital_arrive_t</a:t>
            </a:r>
            <a:r>
              <a:rPr lang="en-US" altLang="ko-KR" sz="1600" dirty="0">
                <a:solidFill>
                  <a:srgbClr val="0000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: </a:t>
            </a:r>
            <a:r>
              <a:rPr lang="ko-KR" altLang="en-US" sz="1600" dirty="0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병원도착시간</a:t>
            </a:r>
          </a:p>
          <a:p>
            <a:pPr algn="l"/>
            <a:r>
              <a:rPr lang="en-US" altLang="ko-KR" sz="1600" dirty="0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12DDB93-DB0C-41F2-A03F-09FEF56036C4}"/>
              </a:ext>
            </a:extLst>
          </p:cNvPr>
          <p:cNvSpPr/>
          <p:nvPr/>
        </p:nvSpPr>
        <p:spPr>
          <a:xfrm>
            <a:off x="883841" y="3460393"/>
            <a:ext cx="745352" cy="243598"/>
          </a:xfrm>
          <a:prstGeom prst="rect">
            <a:avLst/>
          </a:prstGeom>
          <a:solidFill>
            <a:srgbClr val="C0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E1204BE-D22E-41C5-8CBC-31914E354C7E}"/>
              </a:ext>
            </a:extLst>
          </p:cNvPr>
          <p:cNvSpPr/>
          <p:nvPr/>
        </p:nvSpPr>
        <p:spPr>
          <a:xfrm>
            <a:off x="3926157" y="3460393"/>
            <a:ext cx="745352" cy="243598"/>
          </a:xfrm>
          <a:prstGeom prst="rect">
            <a:avLst/>
          </a:prstGeom>
          <a:solidFill>
            <a:srgbClr val="C0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14424D7-4823-4D80-B730-DDD5FCCB13EB}"/>
              </a:ext>
            </a:extLst>
          </p:cNvPr>
          <p:cNvSpPr/>
          <p:nvPr/>
        </p:nvSpPr>
        <p:spPr>
          <a:xfrm>
            <a:off x="6055234" y="3460393"/>
            <a:ext cx="745352" cy="243598"/>
          </a:xfrm>
          <a:prstGeom prst="rect">
            <a:avLst/>
          </a:prstGeom>
          <a:solidFill>
            <a:srgbClr val="C0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8EF98649-2422-4A56-9938-29944A3A6E88}"/>
              </a:ext>
            </a:extLst>
          </p:cNvPr>
          <p:cNvGrpSpPr/>
          <p:nvPr/>
        </p:nvGrpSpPr>
        <p:grpSpPr>
          <a:xfrm>
            <a:off x="8485749" y="4978748"/>
            <a:ext cx="944489" cy="261610"/>
            <a:chOff x="6886692" y="517100"/>
            <a:chExt cx="944489" cy="261610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86D4CEFD-FA92-4F7B-A4A0-70E79A80935E}"/>
                </a:ext>
              </a:extLst>
            </p:cNvPr>
            <p:cNvSpPr/>
            <p:nvPr/>
          </p:nvSpPr>
          <p:spPr>
            <a:xfrm>
              <a:off x="6898128" y="546550"/>
              <a:ext cx="63623" cy="155705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5699FC25-C293-4CE0-9E36-4EBAC54E1FF2}"/>
                </a:ext>
              </a:extLst>
            </p:cNvPr>
            <p:cNvSpPr txBox="1"/>
            <p:nvPr/>
          </p:nvSpPr>
          <p:spPr>
            <a:xfrm>
              <a:off x="6886692" y="517100"/>
              <a:ext cx="944489" cy="2616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ko-KR" sz="1050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Primary Key</a:t>
              </a:r>
              <a:endParaRPr lang="ko-KR" altLang="en-US" sz="105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DDE971F2-72AB-446E-BFDA-F48C09186E04}"/>
              </a:ext>
            </a:extLst>
          </p:cNvPr>
          <p:cNvGrpSpPr/>
          <p:nvPr/>
        </p:nvGrpSpPr>
        <p:grpSpPr>
          <a:xfrm>
            <a:off x="8497185" y="5163903"/>
            <a:ext cx="933269" cy="261610"/>
            <a:chOff x="8327556" y="517100"/>
            <a:chExt cx="933269" cy="261610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F7B64AD7-B821-4D0C-84F1-EB72D036ECD3}"/>
                </a:ext>
              </a:extLst>
            </p:cNvPr>
            <p:cNvSpPr/>
            <p:nvPr/>
          </p:nvSpPr>
          <p:spPr>
            <a:xfrm>
              <a:off x="8327556" y="546550"/>
              <a:ext cx="63623" cy="15570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F9E97E8-00F9-439E-A4C3-467EE1B7C173}"/>
                </a:ext>
              </a:extLst>
            </p:cNvPr>
            <p:cNvSpPr txBox="1"/>
            <p:nvPr/>
          </p:nvSpPr>
          <p:spPr>
            <a:xfrm>
              <a:off x="8327556" y="517100"/>
              <a:ext cx="933269" cy="2616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en-US" altLang="ko-KR" sz="1050" b="0" i="0" dirty="0">
                  <a:solidFill>
                    <a:srgbClr val="000000"/>
                  </a:solidFill>
                  <a:effectLst/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Foreign Key</a:t>
              </a:r>
              <a:endParaRPr lang="en-US" altLang="ko-KR" sz="1050" b="1" i="0" dirty="0">
                <a:solidFill>
                  <a:srgbClr val="000000"/>
                </a:solidFill>
                <a:effectLst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1E0D992F-0D69-4993-BFF0-ABC53F8E5AE3}"/>
              </a:ext>
            </a:extLst>
          </p:cNvPr>
          <p:cNvGrpSpPr/>
          <p:nvPr/>
        </p:nvGrpSpPr>
        <p:grpSpPr>
          <a:xfrm>
            <a:off x="657443" y="4727617"/>
            <a:ext cx="3700412" cy="683786"/>
            <a:chOff x="841376" y="4691972"/>
            <a:chExt cx="5056236" cy="934324"/>
          </a:xfrm>
        </p:grpSpPr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55F461C5-61EC-4D2A-95A2-275ACFA48E8A}"/>
                </a:ext>
              </a:extLst>
            </p:cNvPr>
            <p:cNvGrpSpPr/>
            <p:nvPr/>
          </p:nvGrpSpPr>
          <p:grpSpPr>
            <a:xfrm>
              <a:off x="841376" y="4691972"/>
              <a:ext cx="2090936" cy="934324"/>
              <a:chOff x="1639816" y="5556446"/>
              <a:chExt cx="2090936" cy="934324"/>
            </a:xfrm>
          </p:grpSpPr>
          <p:sp>
            <p:nvSpPr>
              <p:cNvPr id="60" name="사각형: 둥근 위쪽 모서리 59">
                <a:extLst>
                  <a:ext uri="{FF2B5EF4-FFF2-40B4-BE49-F238E27FC236}">
                    <a16:creationId xmlns:a16="http://schemas.microsoft.com/office/drawing/2014/main" id="{566A764F-E740-4D16-80D8-DD65A6FB7716}"/>
                  </a:ext>
                </a:extLst>
              </p:cNvPr>
              <p:cNvSpPr/>
              <p:nvPr/>
            </p:nvSpPr>
            <p:spPr>
              <a:xfrm>
                <a:off x="1639816" y="5556446"/>
                <a:ext cx="2090936" cy="467162"/>
              </a:xfrm>
              <a:prstGeom prst="round2SameRect">
                <a:avLst/>
              </a:prstGeom>
              <a:solidFill>
                <a:srgbClr val="252524"/>
              </a:solidFill>
              <a:ln w="38100">
                <a:solidFill>
                  <a:schemeClr val="tx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/>
              </a:p>
            </p:txBody>
          </p:sp>
          <p:sp>
            <p:nvSpPr>
              <p:cNvPr id="61" name="사각형: 둥근 위쪽 모서리 60">
                <a:extLst>
                  <a:ext uri="{FF2B5EF4-FFF2-40B4-BE49-F238E27FC236}">
                    <a16:creationId xmlns:a16="http://schemas.microsoft.com/office/drawing/2014/main" id="{0EDCF8DA-0347-447E-917A-0E59073461FE}"/>
                  </a:ext>
                </a:extLst>
              </p:cNvPr>
              <p:cNvSpPr/>
              <p:nvPr/>
            </p:nvSpPr>
            <p:spPr>
              <a:xfrm flipV="1">
                <a:off x="1639816" y="6023608"/>
                <a:ext cx="2090936" cy="467162"/>
              </a:xfrm>
              <a:prstGeom prst="round2SameRect">
                <a:avLst/>
              </a:prstGeom>
              <a:solidFill>
                <a:srgbClr val="FFFFFF"/>
              </a:solidFill>
              <a:ln w="38100">
                <a:solidFill>
                  <a:srgbClr val="25252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>
                  <a:solidFill>
                    <a:srgbClr val="252524"/>
                  </a:solidFill>
                </a:endParaRP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4452D545-62F6-4DE0-B7F9-0AD9F44C4CED}"/>
                  </a:ext>
                </a:extLst>
              </p:cNvPr>
              <p:cNvSpPr txBox="1"/>
              <p:nvPr/>
            </p:nvSpPr>
            <p:spPr>
              <a:xfrm>
                <a:off x="1639816" y="5610176"/>
                <a:ext cx="2090936" cy="378491"/>
              </a:xfrm>
              <a:prstGeom prst="rect">
                <a:avLst/>
              </a:prstGeom>
              <a:noFill/>
            </p:spPr>
            <p:txBody>
              <a:bodyPr wrap="square" anchor="ctr">
                <a:spAutoFit/>
              </a:bodyPr>
              <a:lstStyle/>
              <a:p>
                <a:pPr algn="ctr" latinLnBrk="1"/>
                <a:r>
                  <a:rPr lang="ko-KR" altLang="en-US" sz="1200" dirty="0">
                    <a:solidFill>
                      <a:srgbClr val="EBE3D5"/>
                    </a:solidFill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사건 데이터</a:t>
                </a: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E60670A-BD07-4FCC-97A1-77465A1C9A7D}"/>
                  </a:ext>
                </a:extLst>
              </p:cNvPr>
              <p:cNvSpPr txBox="1"/>
              <p:nvPr/>
            </p:nvSpPr>
            <p:spPr>
              <a:xfrm>
                <a:off x="1639816" y="6067944"/>
                <a:ext cx="2090936" cy="378491"/>
              </a:xfrm>
              <a:prstGeom prst="rect">
                <a:avLst/>
              </a:prstGeom>
              <a:noFill/>
            </p:spPr>
            <p:txBody>
              <a:bodyPr wrap="square" anchor="ctr">
                <a:spAutoFit/>
              </a:bodyPr>
              <a:lstStyle/>
              <a:p>
                <a:pPr algn="ctr" latinLnBrk="1"/>
                <a:r>
                  <a:rPr lang="ko-KR" altLang="en-US" sz="1200" dirty="0">
                    <a:solidFill>
                      <a:srgbClr val="252524"/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사건</a:t>
                </a:r>
                <a:r>
                  <a:rPr lang="en-US" altLang="ko-KR" sz="1200" dirty="0">
                    <a:solidFill>
                      <a:srgbClr val="252524"/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ID</a:t>
                </a:r>
                <a:endParaRPr lang="ko-KR" altLang="en-US" sz="1200" dirty="0">
                  <a:solidFill>
                    <a:srgbClr val="252524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endParaRPr>
              </a:p>
            </p:txBody>
          </p:sp>
        </p:grp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6D011BF7-74AD-44F7-93A1-D272EE58DFD7}"/>
                </a:ext>
              </a:extLst>
            </p:cNvPr>
            <p:cNvGrpSpPr/>
            <p:nvPr/>
          </p:nvGrpSpPr>
          <p:grpSpPr>
            <a:xfrm>
              <a:off x="3806676" y="4691972"/>
              <a:ext cx="2090936" cy="934324"/>
              <a:chOff x="1639816" y="5556446"/>
              <a:chExt cx="2090936" cy="934324"/>
            </a:xfrm>
          </p:grpSpPr>
          <p:sp>
            <p:nvSpPr>
              <p:cNvPr id="65" name="사각형: 둥근 위쪽 모서리 64">
                <a:extLst>
                  <a:ext uri="{FF2B5EF4-FFF2-40B4-BE49-F238E27FC236}">
                    <a16:creationId xmlns:a16="http://schemas.microsoft.com/office/drawing/2014/main" id="{9755E54C-0AB8-4F38-AECC-24688C2DD545}"/>
                  </a:ext>
                </a:extLst>
              </p:cNvPr>
              <p:cNvSpPr/>
              <p:nvPr/>
            </p:nvSpPr>
            <p:spPr>
              <a:xfrm>
                <a:off x="1639816" y="5556446"/>
                <a:ext cx="2090936" cy="467162"/>
              </a:xfrm>
              <a:prstGeom prst="round2SameRect">
                <a:avLst/>
              </a:prstGeom>
              <a:solidFill>
                <a:srgbClr val="252524"/>
              </a:solidFill>
              <a:ln w="38100">
                <a:solidFill>
                  <a:schemeClr val="tx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/>
              </a:p>
            </p:txBody>
          </p:sp>
          <p:sp>
            <p:nvSpPr>
              <p:cNvPr id="66" name="사각형: 둥근 위쪽 모서리 65">
                <a:extLst>
                  <a:ext uri="{FF2B5EF4-FFF2-40B4-BE49-F238E27FC236}">
                    <a16:creationId xmlns:a16="http://schemas.microsoft.com/office/drawing/2014/main" id="{1EEF839C-AFDF-4C1E-9A9F-5DF60293B42D}"/>
                  </a:ext>
                </a:extLst>
              </p:cNvPr>
              <p:cNvSpPr/>
              <p:nvPr/>
            </p:nvSpPr>
            <p:spPr>
              <a:xfrm flipV="1">
                <a:off x="1639816" y="6023608"/>
                <a:ext cx="2090936" cy="467162"/>
              </a:xfrm>
              <a:prstGeom prst="round2SameRect">
                <a:avLst/>
              </a:prstGeom>
              <a:solidFill>
                <a:srgbClr val="FFFFFF"/>
              </a:solidFill>
              <a:ln w="38100">
                <a:solidFill>
                  <a:srgbClr val="25252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>
                  <a:solidFill>
                    <a:srgbClr val="252524"/>
                  </a:solidFill>
                </a:endParaRP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57E549AF-7BB7-4822-801F-CCB99B5082AC}"/>
                  </a:ext>
                </a:extLst>
              </p:cNvPr>
              <p:cNvSpPr txBox="1"/>
              <p:nvPr/>
            </p:nvSpPr>
            <p:spPr>
              <a:xfrm>
                <a:off x="1639816" y="5610176"/>
                <a:ext cx="2090936" cy="378491"/>
              </a:xfrm>
              <a:prstGeom prst="rect">
                <a:avLst/>
              </a:prstGeom>
              <a:noFill/>
            </p:spPr>
            <p:txBody>
              <a:bodyPr wrap="square" anchor="ctr">
                <a:spAutoFit/>
              </a:bodyPr>
              <a:lstStyle/>
              <a:p>
                <a:pPr algn="ctr" latinLnBrk="1"/>
                <a:r>
                  <a:rPr lang="ko-KR" altLang="en-US" sz="1200" dirty="0">
                    <a:solidFill>
                      <a:srgbClr val="EBE3D5"/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화재</a:t>
                </a:r>
                <a:r>
                  <a:rPr lang="en-US" altLang="ko-KR" sz="1200" dirty="0">
                    <a:solidFill>
                      <a:srgbClr val="EBE3D5"/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/</a:t>
                </a:r>
                <a:r>
                  <a:rPr lang="ko-KR" altLang="en-US" sz="1200" dirty="0">
                    <a:solidFill>
                      <a:srgbClr val="EBE3D5"/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구조</a:t>
                </a:r>
                <a:r>
                  <a:rPr lang="en-US" altLang="ko-KR" sz="1200" dirty="0">
                    <a:solidFill>
                      <a:srgbClr val="EBE3D5"/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/</a:t>
                </a:r>
                <a:r>
                  <a:rPr lang="ko-KR" altLang="en-US" sz="1200" dirty="0">
                    <a:solidFill>
                      <a:srgbClr val="EBE3D5"/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구급 사건</a:t>
                </a: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7A98531B-1330-4792-B172-0614E2F316A0}"/>
                  </a:ext>
                </a:extLst>
              </p:cNvPr>
              <p:cNvSpPr txBox="1"/>
              <p:nvPr/>
            </p:nvSpPr>
            <p:spPr>
              <a:xfrm>
                <a:off x="1639816" y="6067944"/>
                <a:ext cx="2090936" cy="378491"/>
              </a:xfrm>
              <a:prstGeom prst="rect">
                <a:avLst/>
              </a:prstGeom>
              <a:noFill/>
            </p:spPr>
            <p:txBody>
              <a:bodyPr wrap="square" anchor="ctr">
                <a:spAutoFit/>
              </a:bodyPr>
              <a:lstStyle/>
              <a:p>
                <a:pPr algn="ctr" latinLnBrk="1"/>
                <a:r>
                  <a:rPr lang="ko-KR" altLang="en-US" sz="1200" dirty="0">
                    <a:solidFill>
                      <a:srgbClr val="252524"/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사건</a:t>
                </a:r>
                <a:r>
                  <a:rPr lang="en-US" altLang="ko-KR" sz="1200" dirty="0">
                    <a:solidFill>
                      <a:srgbClr val="252524"/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ID</a:t>
                </a:r>
                <a:endParaRPr lang="ko-KR" altLang="en-US" sz="1200" dirty="0">
                  <a:solidFill>
                    <a:srgbClr val="252524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endParaRPr>
              </a:p>
            </p:txBody>
          </p:sp>
        </p:grpSp>
        <p:cxnSp>
          <p:nvCxnSpPr>
            <p:cNvPr id="69" name="직선 연결선 68">
              <a:extLst>
                <a:ext uri="{FF2B5EF4-FFF2-40B4-BE49-F238E27FC236}">
                  <a16:creationId xmlns:a16="http://schemas.microsoft.com/office/drawing/2014/main" id="{281C2F6E-FD0C-413F-A421-0D90EEB4E1D3}"/>
                </a:ext>
              </a:extLst>
            </p:cNvPr>
            <p:cNvCxnSpPr>
              <a:cxnSpLocks/>
              <a:stCxn id="61" idx="1"/>
              <a:endCxn id="65" idx="1"/>
            </p:cNvCxnSpPr>
            <p:nvPr/>
          </p:nvCxnSpPr>
          <p:spPr>
            <a:xfrm>
              <a:off x="1886844" y="5159134"/>
              <a:ext cx="2965300" cy="0"/>
            </a:xfrm>
            <a:prstGeom prst="line">
              <a:avLst/>
            </a:prstGeom>
            <a:ln w="28575">
              <a:solidFill>
                <a:srgbClr val="252524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611674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그림 170">
            <a:extLst>
              <a:ext uri="{FF2B5EF4-FFF2-40B4-BE49-F238E27FC236}">
                <a16:creationId xmlns:a16="http://schemas.microsoft.com/office/drawing/2014/main" id="{5D768B2D-FDDA-4907-8D99-766899EE03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7104" y="763833"/>
            <a:ext cx="7565792" cy="4743099"/>
          </a:xfrm>
          <a:prstGeom prst="rect">
            <a:avLst/>
          </a:prstGeom>
        </p:spPr>
      </p:pic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A1116EC5-A903-412D-98F9-417A375C88BB}"/>
              </a:ext>
            </a:extLst>
          </p:cNvPr>
          <p:cNvSpPr/>
          <p:nvPr/>
        </p:nvSpPr>
        <p:spPr>
          <a:xfrm>
            <a:off x="1297104" y="763832"/>
            <a:ext cx="7565792" cy="4743098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3" name="그룹 172">
            <a:extLst>
              <a:ext uri="{FF2B5EF4-FFF2-40B4-BE49-F238E27FC236}">
                <a16:creationId xmlns:a16="http://schemas.microsoft.com/office/drawing/2014/main" id="{2F6D5518-F6CB-41F5-BC4F-E51D7FD9201F}"/>
              </a:ext>
            </a:extLst>
          </p:cNvPr>
          <p:cNvGrpSpPr/>
          <p:nvPr/>
        </p:nvGrpSpPr>
        <p:grpSpPr>
          <a:xfrm>
            <a:off x="352741" y="55101"/>
            <a:ext cx="8838536" cy="789170"/>
            <a:chOff x="352741" y="55101"/>
            <a:chExt cx="8838536" cy="789170"/>
          </a:xfrm>
        </p:grpSpPr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05BDFAC0-6A0A-4391-A35C-1E06B53EC44B}"/>
                </a:ext>
              </a:extLst>
            </p:cNvPr>
            <p:cNvSpPr txBox="1"/>
            <p:nvPr/>
          </p:nvSpPr>
          <p:spPr>
            <a:xfrm>
              <a:off x="352741" y="55101"/>
              <a:ext cx="756617" cy="7891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4400" b="1" i="0" u="none" strike="noStrike" kern="1200" cap="none" spc="0" normalizeH="0" baseline="0" noProof="0" dirty="0">
                  <a:ln>
                    <a:noFill/>
                  </a:ln>
                  <a:solidFill>
                    <a:srgbClr val="44546A">
                      <a:lumMod val="75000"/>
                    </a:srgbClr>
                  </a:solidFill>
                  <a:effectLst/>
                  <a:uLnTx/>
                  <a:uFillTx/>
                  <a:latin typeface="Charlemagne Std" panose="04020705060702020204" pitchFamily="82" charset="0"/>
                  <a:ea typeface="맑은 고딕" panose="020B0503020000020004" pitchFamily="50" charset="-127"/>
                  <a:cs typeface="+mn-cs"/>
                </a:rPr>
                <a:t>Ⅱ</a:t>
              </a:r>
              <a:endParaRPr kumimoji="0" lang="ko-KR" alt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Charlemagne Std" panose="04020705060702020204" pitchFamily="82" charset="0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B96DAFE9-220E-495D-992F-852685FB9C2D}"/>
                </a:ext>
              </a:extLst>
            </p:cNvPr>
            <p:cNvSpPr txBox="1"/>
            <p:nvPr/>
          </p:nvSpPr>
          <p:spPr>
            <a:xfrm>
              <a:off x="1061800" y="356733"/>
              <a:ext cx="3363100" cy="276999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>
              <a:defPPr>
                <a:defRPr lang="ko-KR"/>
              </a:defPPr>
              <a:lvl1pPr algn="ctr">
                <a:defRPr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pPr algn="l"/>
              <a:r>
                <a:rPr lang="en-US" altLang="ko-KR" dirty="0">
                  <a:solidFill>
                    <a:schemeClr val="tx2">
                      <a:lumMod val="7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DB </a:t>
              </a:r>
              <a:r>
                <a:rPr lang="ko-KR" altLang="en-US" dirty="0">
                  <a:solidFill>
                    <a:schemeClr val="tx2">
                      <a:lumMod val="7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설계 </a:t>
              </a:r>
              <a:r>
                <a:rPr lang="en-US" altLang="ko-KR" dirty="0">
                  <a:solidFill>
                    <a:schemeClr val="tx2">
                      <a:lumMod val="7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- ERD &amp; </a:t>
              </a:r>
              <a:r>
                <a:rPr lang="ko-KR" altLang="en-US" dirty="0">
                  <a:solidFill>
                    <a:schemeClr val="tx2">
                      <a:lumMod val="7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정규화 이론 적용</a:t>
              </a:r>
              <a:endParaRPr lang="en-US" altLang="ko-KR" dirty="0">
                <a:solidFill>
                  <a:schemeClr val="tx2">
                    <a:lumMod val="7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7E5AA34C-8F90-4A53-BE6E-6296839DC675}"/>
                </a:ext>
              </a:extLst>
            </p:cNvPr>
            <p:cNvSpPr txBox="1"/>
            <p:nvPr/>
          </p:nvSpPr>
          <p:spPr>
            <a:xfrm>
              <a:off x="1048752" y="225002"/>
              <a:ext cx="8142525" cy="110484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>
              <a:defPPr>
                <a:defRPr lang="ko-KR"/>
              </a:defPPr>
              <a:lvl1pPr algn="ctr">
                <a:defRPr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pPr algn="l"/>
              <a:r>
                <a:rPr lang="en-US" altLang="ko-KR" sz="700" dirty="0">
                  <a:solidFill>
                    <a:schemeClr val="bg1">
                      <a:lumMod val="50000"/>
                    </a:schemeClr>
                  </a:solidFill>
                  <a:latin typeface="Noto Sans KR Thin" panose="020B0200000000000000" pitchFamily="34" charset="-127"/>
                  <a:ea typeface="Noto Sans KR Thin" panose="020B0200000000000000" pitchFamily="34" charset="-127"/>
                </a:rPr>
                <a:t>Read the Future and  Approach the Customer</a:t>
              </a:r>
            </a:p>
          </p:txBody>
        </p:sp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D9968B29-712D-4564-BBE7-729AA249D5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153" t="33165" r="44222" b="64081"/>
          <a:stretch/>
        </p:blipFill>
        <p:spPr>
          <a:xfrm>
            <a:off x="4843102" y="4102314"/>
            <a:ext cx="122944" cy="130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742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2C7A270-1E9D-4266-8489-6CABB925CA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71" t="2699" r="1218" b="1687"/>
          <a:stretch/>
        </p:blipFill>
        <p:spPr>
          <a:xfrm>
            <a:off x="717022" y="944343"/>
            <a:ext cx="3660246" cy="382631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28" name="그룹 27">
            <a:extLst>
              <a:ext uri="{FF2B5EF4-FFF2-40B4-BE49-F238E27FC236}">
                <a16:creationId xmlns:a16="http://schemas.microsoft.com/office/drawing/2014/main" id="{48378BA8-A2F1-42C2-B899-B30567CD3407}"/>
              </a:ext>
            </a:extLst>
          </p:cNvPr>
          <p:cNvGrpSpPr/>
          <p:nvPr/>
        </p:nvGrpSpPr>
        <p:grpSpPr>
          <a:xfrm>
            <a:off x="352741" y="55101"/>
            <a:ext cx="8838536" cy="789170"/>
            <a:chOff x="352741" y="55101"/>
            <a:chExt cx="8838536" cy="789170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6980F7E-3A1C-435D-A6CB-976E14338C23}"/>
                </a:ext>
              </a:extLst>
            </p:cNvPr>
            <p:cNvSpPr txBox="1"/>
            <p:nvPr/>
          </p:nvSpPr>
          <p:spPr>
            <a:xfrm>
              <a:off x="352741" y="55101"/>
              <a:ext cx="756617" cy="7891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4400" b="1" i="0" u="none" strike="noStrike" kern="1200" cap="none" spc="0" normalizeH="0" baseline="0" noProof="0" dirty="0">
                  <a:ln>
                    <a:noFill/>
                  </a:ln>
                  <a:solidFill>
                    <a:srgbClr val="44546A">
                      <a:lumMod val="75000"/>
                    </a:srgbClr>
                  </a:solidFill>
                  <a:effectLst/>
                  <a:uLnTx/>
                  <a:uFillTx/>
                  <a:latin typeface="Charlemagne Std" panose="04020705060702020204" pitchFamily="82" charset="0"/>
                  <a:ea typeface="맑은 고딕" panose="020B0503020000020004" pitchFamily="50" charset="-127"/>
                  <a:cs typeface="+mn-cs"/>
                </a:rPr>
                <a:t>Ⅱ</a:t>
              </a:r>
              <a:endParaRPr kumimoji="0" lang="ko-KR" alt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Charlemagne Std" panose="04020705060702020204" pitchFamily="82" charset="0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908ACEF-2D8F-4870-A284-F56A3E6F0369}"/>
                </a:ext>
              </a:extLst>
            </p:cNvPr>
            <p:cNvSpPr txBox="1"/>
            <p:nvPr/>
          </p:nvSpPr>
          <p:spPr>
            <a:xfrm>
              <a:off x="1061800" y="356733"/>
              <a:ext cx="3363100" cy="276999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>
              <a:defPPr>
                <a:defRPr lang="ko-KR"/>
              </a:defPPr>
              <a:lvl1pPr algn="ctr">
                <a:defRPr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pPr algn="l"/>
              <a:r>
                <a:rPr lang="en-US" altLang="ko-KR" dirty="0">
                  <a:solidFill>
                    <a:schemeClr val="tx2">
                      <a:lumMod val="7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DB </a:t>
              </a:r>
              <a:r>
                <a:rPr lang="ko-KR" altLang="en-US" dirty="0">
                  <a:solidFill>
                    <a:schemeClr val="tx2">
                      <a:lumMod val="7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설계 </a:t>
              </a:r>
              <a:r>
                <a:rPr lang="en-US" altLang="ko-KR" dirty="0">
                  <a:solidFill>
                    <a:schemeClr val="tx2">
                      <a:lumMod val="7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- ERD &amp; </a:t>
              </a:r>
              <a:r>
                <a:rPr lang="ko-KR" altLang="en-US" dirty="0">
                  <a:solidFill>
                    <a:schemeClr val="tx2">
                      <a:lumMod val="7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정규화 이론 적용</a:t>
              </a:r>
              <a:endParaRPr lang="en-US" altLang="ko-KR" dirty="0">
                <a:solidFill>
                  <a:schemeClr val="tx2">
                    <a:lumMod val="7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86964D0-B1D3-4BE8-9F46-5C88EF6473EC}"/>
                </a:ext>
              </a:extLst>
            </p:cNvPr>
            <p:cNvSpPr txBox="1"/>
            <p:nvPr/>
          </p:nvSpPr>
          <p:spPr>
            <a:xfrm>
              <a:off x="1048752" y="225002"/>
              <a:ext cx="8142525" cy="110484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>
              <a:defPPr>
                <a:defRPr lang="ko-KR"/>
              </a:defPPr>
              <a:lvl1pPr algn="ctr">
                <a:defRPr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pPr algn="l"/>
              <a:r>
                <a:rPr lang="en-US" altLang="ko-KR" sz="700" dirty="0">
                  <a:solidFill>
                    <a:schemeClr val="bg1">
                      <a:lumMod val="50000"/>
                    </a:schemeClr>
                  </a:solidFill>
                  <a:latin typeface="Noto Sans KR Thin" panose="020B0200000000000000" pitchFamily="34" charset="-127"/>
                  <a:ea typeface="Noto Sans KR Thin" panose="020B0200000000000000" pitchFamily="34" charset="-127"/>
                </a:rPr>
                <a:t>Read the Future and  Approach the Customer</a:t>
              </a: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61735FA3-413C-48CD-898B-8F87CEDD40F6}"/>
              </a:ext>
            </a:extLst>
          </p:cNvPr>
          <p:cNvGrpSpPr/>
          <p:nvPr/>
        </p:nvGrpSpPr>
        <p:grpSpPr>
          <a:xfrm>
            <a:off x="1007533" y="831452"/>
            <a:ext cx="8290189" cy="1619833"/>
            <a:chOff x="1007533" y="831452"/>
            <a:chExt cx="8290189" cy="1619833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D4301417-3B58-4B08-AA54-BA4EFBE48BB9}"/>
                </a:ext>
              </a:extLst>
            </p:cNvPr>
            <p:cNvGrpSpPr/>
            <p:nvPr/>
          </p:nvGrpSpPr>
          <p:grpSpPr>
            <a:xfrm>
              <a:off x="1007533" y="831452"/>
              <a:ext cx="8290189" cy="1619833"/>
              <a:chOff x="1007533" y="831452"/>
              <a:chExt cx="8290189" cy="1619833"/>
            </a:xfrm>
          </p:grpSpPr>
          <p:sp>
            <p:nvSpPr>
              <p:cNvPr id="9" name="타원 8">
                <a:extLst>
                  <a:ext uri="{FF2B5EF4-FFF2-40B4-BE49-F238E27FC236}">
                    <a16:creationId xmlns:a16="http://schemas.microsoft.com/office/drawing/2014/main" id="{E8D41666-4449-4B02-BC34-8C0B5025F658}"/>
                  </a:ext>
                </a:extLst>
              </p:cNvPr>
              <p:cNvSpPr/>
              <p:nvPr/>
            </p:nvSpPr>
            <p:spPr>
              <a:xfrm>
                <a:off x="1007533" y="953532"/>
                <a:ext cx="1871134" cy="1095401"/>
              </a:xfrm>
              <a:prstGeom prst="ellipse">
                <a:avLst/>
              </a:prstGeom>
              <a:noFill/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2" name="그룹 31">
                <a:extLst>
                  <a:ext uri="{FF2B5EF4-FFF2-40B4-BE49-F238E27FC236}">
                    <a16:creationId xmlns:a16="http://schemas.microsoft.com/office/drawing/2014/main" id="{3B465DBE-A425-49D7-8D1A-70E236F5E5F9}"/>
                  </a:ext>
                </a:extLst>
              </p:cNvPr>
              <p:cNvGrpSpPr/>
              <p:nvPr/>
            </p:nvGrpSpPr>
            <p:grpSpPr>
              <a:xfrm>
                <a:off x="5301456" y="831452"/>
                <a:ext cx="3996266" cy="1619833"/>
                <a:chOff x="5301456" y="389467"/>
                <a:chExt cx="3996266" cy="1619833"/>
              </a:xfrm>
            </p:grpSpPr>
            <p:grpSp>
              <p:nvGrpSpPr>
                <p:cNvPr id="18" name="그룹 17">
                  <a:extLst>
                    <a:ext uri="{FF2B5EF4-FFF2-40B4-BE49-F238E27FC236}">
                      <a16:creationId xmlns:a16="http://schemas.microsoft.com/office/drawing/2014/main" id="{EE8B52FA-E504-4EC1-A298-51939C4F59A0}"/>
                    </a:ext>
                  </a:extLst>
                </p:cNvPr>
                <p:cNvGrpSpPr/>
                <p:nvPr/>
              </p:nvGrpSpPr>
              <p:grpSpPr>
                <a:xfrm>
                  <a:off x="5301456" y="722464"/>
                  <a:ext cx="3996266" cy="1286836"/>
                  <a:chOff x="5317067" y="584200"/>
                  <a:chExt cx="3996266" cy="1286836"/>
                </a:xfrm>
              </p:grpSpPr>
              <p:sp>
                <p:nvSpPr>
                  <p:cNvPr id="5" name="TextBox 4">
                    <a:extLst>
                      <a:ext uri="{FF2B5EF4-FFF2-40B4-BE49-F238E27FC236}">
                        <a16:creationId xmlns:a16="http://schemas.microsoft.com/office/drawing/2014/main" id="{0067E7BC-00AE-41CA-BDCE-AF9ABE492326}"/>
                      </a:ext>
                    </a:extLst>
                  </p:cNvPr>
                  <p:cNvSpPr txBox="1"/>
                  <p:nvPr/>
                </p:nvSpPr>
                <p:spPr>
                  <a:xfrm>
                    <a:off x="5317067" y="584200"/>
                    <a:ext cx="3996266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sz="1600" dirty="0" err="1"/>
                      <a:t>Population_data_Sejong</a:t>
                    </a:r>
                    <a:r>
                      <a:rPr lang="en-US" altLang="ko-KR" sz="1600" dirty="0"/>
                      <a:t> </a:t>
                    </a:r>
                    <a:r>
                      <a:rPr lang="en-US" altLang="ko-KR" sz="1600" dirty="0">
                        <a:sym typeface="Wingdings" panose="05000000000000000000" pitchFamily="2" charset="2"/>
                      </a:rPr>
                      <a:t> jurisdiction</a:t>
                    </a:r>
                    <a:endParaRPr lang="ko-KR" altLang="en-US" sz="1600" dirty="0"/>
                  </a:p>
                </p:txBody>
              </p:sp>
              <p:sp>
                <p:nvSpPr>
                  <p:cNvPr id="6" name="TextBox 5">
                    <a:extLst>
                      <a:ext uri="{FF2B5EF4-FFF2-40B4-BE49-F238E27FC236}">
                        <a16:creationId xmlns:a16="http://schemas.microsoft.com/office/drawing/2014/main" id="{67AE94D5-3F79-41BD-83D8-1B6AC9C3A303}"/>
                      </a:ext>
                    </a:extLst>
                  </p:cNvPr>
                  <p:cNvSpPr txBox="1"/>
                  <p:nvPr/>
                </p:nvSpPr>
                <p:spPr>
                  <a:xfrm>
                    <a:off x="5317067" y="953532"/>
                    <a:ext cx="3996266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sz="1200" dirty="0"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rPr>
                      <a:t>세종시 한 개 지역은 한 개 이상의 관할지역을 가진다</a:t>
                    </a:r>
                    <a:r>
                      <a:rPr lang="en-US" altLang="ko-KR" sz="1200" dirty="0"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rPr>
                      <a:t>.</a:t>
                    </a:r>
                    <a:endParaRPr lang="ko-KR" altLang="en-US" sz="1200" dirty="0">
                      <a:latin typeface="KoPubWorld돋움체 Light" panose="00000300000000000000" pitchFamily="2" charset="-127"/>
                      <a:ea typeface="KoPubWorld돋움체 Light" panose="00000300000000000000" pitchFamily="2" charset="-127"/>
                      <a:cs typeface="KoPubWorld돋움체 Light" panose="00000300000000000000" pitchFamily="2" charset="-127"/>
                    </a:endParaRPr>
                  </a:p>
                </p:txBody>
              </p:sp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CDCF12DD-8E12-405C-BF77-C620E80FB89F}"/>
                      </a:ext>
                    </a:extLst>
                  </p:cNvPr>
                  <p:cNvSpPr txBox="1"/>
                  <p:nvPr/>
                </p:nvSpPr>
                <p:spPr>
                  <a:xfrm>
                    <a:off x="5317067" y="1261309"/>
                    <a:ext cx="3996266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sz="1600"/>
                      <a:t>Jurisdcition </a:t>
                    </a:r>
                    <a:r>
                      <a:rPr lang="en-US" altLang="ko-KR" sz="1600">
                        <a:sym typeface="Wingdings" panose="05000000000000000000" pitchFamily="2" charset="2"/>
                      </a:rPr>
                      <a:t> Population_data_sejong</a:t>
                    </a:r>
                    <a:endParaRPr lang="ko-KR" altLang="en-US" sz="1600" dirty="0"/>
                  </a:p>
                </p:txBody>
              </p:sp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ED423547-35E3-4495-9A38-4D01A634002B}"/>
                      </a:ext>
                    </a:extLst>
                  </p:cNvPr>
                  <p:cNvSpPr txBox="1"/>
                  <p:nvPr/>
                </p:nvSpPr>
                <p:spPr>
                  <a:xfrm>
                    <a:off x="5317067" y="1594037"/>
                    <a:ext cx="3996266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sz="1200" dirty="0"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rPr>
                      <a:t>하나의 관할지역은 한 개의 세종시 지역을 갖는다</a:t>
                    </a:r>
                    <a:r>
                      <a:rPr lang="en-US" altLang="ko-KR" sz="1200" dirty="0"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rPr>
                      <a:t>.</a:t>
                    </a:r>
                    <a:endParaRPr lang="ko-KR" altLang="en-US" sz="1200" dirty="0">
                      <a:latin typeface="KoPubWorld돋움체 Light" panose="00000300000000000000" pitchFamily="2" charset="-127"/>
                      <a:ea typeface="KoPubWorld돋움체 Light" panose="00000300000000000000" pitchFamily="2" charset="-127"/>
                      <a:cs typeface="KoPubWorld돋움체 Light" panose="00000300000000000000" pitchFamily="2" charset="-127"/>
                    </a:endParaRPr>
                  </a:p>
                </p:txBody>
              </p:sp>
            </p:grpSp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3ED63DBE-DAB1-4CB8-873C-228C44E6E7A4}"/>
                    </a:ext>
                  </a:extLst>
                </p:cNvPr>
                <p:cNvSpPr txBox="1"/>
                <p:nvPr/>
              </p:nvSpPr>
              <p:spPr>
                <a:xfrm>
                  <a:off x="5301456" y="389467"/>
                  <a:ext cx="743744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600" dirty="0"/>
                    <a:t>&lt; 1 &gt;</a:t>
                  </a:r>
                  <a:endParaRPr lang="ko-KR" altLang="en-US" sz="1600" dirty="0"/>
                </a:p>
              </p:txBody>
            </p:sp>
          </p:grpSp>
          <p:cxnSp>
            <p:nvCxnSpPr>
              <p:cNvPr id="27" name="직선 연결선 26">
                <a:extLst>
                  <a:ext uri="{FF2B5EF4-FFF2-40B4-BE49-F238E27FC236}">
                    <a16:creationId xmlns:a16="http://schemas.microsoft.com/office/drawing/2014/main" id="{958782D3-984A-4E05-B1B4-4EA723E7EAC4}"/>
                  </a:ext>
                </a:extLst>
              </p:cNvPr>
              <p:cNvCxnSpPr>
                <a:cxnSpLocks/>
                <a:stCxn id="9" idx="6"/>
                <a:endCxn id="6" idx="1"/>
              </p:cNvCxnSpPr>
              <p:nvPr/>
            </p:nvCxnSpPr>
            <p:spPr>
              <a:xfrm>
                <a:off x="2878667" y="1501233"/>
                <a:ext cx="2422789" cy="171048"/>
              </a:xfrm>
              <a:prstGeom prst="line">
                <a:avLst/>
              </a:prstGeom>
              <a:noFill/>
              <a:ln w="19050">
                <a:solidFill>
                  <a:srgbClr val="C0000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6DE33E5B-DA3A-4AF2-912D-6602075AB129}"/>
                </a:ext>
              </a:extLst>
            </p:cNvPr>
            <p:cNvCxnSpPr/>
            <p:nvPr/>
          </p:nvCxnSpPr>
          <p:spPr>
            <a:xfrm>
              <a:off x="5401733" y="1841558"/>
              <a:ext cx="3230880" cy="0"/>
            </a:xfrm>
            <a:prstGeom prst="line">
              <a:avLst/>
            </a:prstGeom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59CE64DD-4524-413E-858C-94CB131A83B9}"/>
              </a:ext>
            </a:extLst>
          </p:cNvPr>
          <p:cNvGrpSpPr/>
          <p:nvPr/>
        </p:nvGrpSpPr>
        <p:grpSpPr>
          <a:xfrm>
            <a:off x="2973123" y="1630641"/>
            <a:ext cx="6324599" cy="3220262"/>
            <a:chOff x="2973123" y="1630641"/>
            <a:chExt cx="6324599" cy="3220262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E3C9850B-E955-422B-9B62-6EC2567CDB89}"/>
                </a:ext>
              </a:extLst>
            </p:cNvPr>
            <p:cNvGrpSpPr/>
            <p:nvPr/>
          </p:nvGrpSpPr>
          <p:grpSpPr>
            <a:xfrm>
              <a:off x="2973123" y="1630641"/>
              <a:ext cx="6324599" cy="3220262"/>
              <a:chOff x="2973123" y="1630641"/>
              <a:chExt cx="6324599" cy="3220262"/>
            </a:xfrm>
          </p:grpSpPr>
          <p:sp>
            <p:nvSpPr>
              <p:cNvPr id="15" name="타원 14">
                <a:extLst>
                  <a:ext uri="{FF2B5EF4-FFF2-40B4-BE49-F238E27FC236}">
                    <a16:creationId xmlns:a16="http://schemas.microsoft.com/office/drawing/2014/main" id="{6BCB9AA9-FDA2-40B1-BE97-7BA7867F451D}"/>
                  </a:ext>
                </a:extLst>
              </p:cNvPr>
              <p:cNvSpPr/>
              <p:nvPr/>
            </p:nvSpPr>
            <p:spPr>
              <a:xfrm>
                <a:off x="2973123" y="1630641"/>
                <a:ext cx="1251275" cy="1417359"/>
              </a:xfrm>
              <a:prstGeom prst="ellipse">
                <a:avLst/>
              </a:prstGeom>
              <a:noFill/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6" name="직선 연결선 15">
                <a:extLst>
                  <a:ext uri="{FF2B5EF4-FFF2-40B4-BE49-F238E27FC236}">
                    <a16:creationId xmlns:a16="http://schemas.microsoft.com/office/drawing/2014/main" id="{55A9D4F1-193B-4810-A825-3F36E2EDAFC0}"/>
                  </a:ext>
                </a:extLst>
              </p:cNvPr>
              <p:cNvCxnSpPr>
                <a:cxnSpLocks/>
                <a:stCxn id="15" idx="6"/>
                <a:endCxn id="21" idx="1"/>
              </p:cNvCxnSpPr>
              <p:nvPr/>
            </p:nvCxnSpPr>
            <p:spPr>
              <a:xfrm>
                <a:off x="4224398" y="2339321"/>
                <a:ext cx="1077058" cy="1732578"/>
              </a:xfrm>
              <a:prstGeom prst="line">
                <a:avLst/>
              </a:prstGeom>
              <a:noFill/>
              <a:ln w="19050">
                <a:solidFill>
                  <a:srgbClr val="C0000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DC3E7745-5840-4718-B659-58EBBED58069}"/>
                  </a:ext>
                </a:extLst>
              </p:cNvPr>
              <p:cNvGrpSpPr/>
              <p:nvPr/>
            </p:nvGrpSpPr>
            <p:grpSpPr>
              <a:xfrm>
                <a:off x="5301456" y="3232938"/>
                <a:ext cx="3996266" cy="1617965"/>
                <a:chOff x="5301456" y="2732425"/>
                <a:chExt cx="3996266" cy="1617965"/>
              </a:xfrm>
            </p:grpSpPr>
            <p:grpSp>
              <p:nvGrpSpPr>
                <p:cNvPr id="19" name="그룹 18">
                  <a:extLst>
                    <a:ext uri="{FF2B5EF4-FFF2-40B4-BE49-F238E27FC236}">
                      <a16:creationId xmlns:a16="http://schemas.microsoft.com/office/drawing/2014/main" id="{0D9F3AC0-AFBD-4328-9F93-928B77FAC892}"/>
                    </a:ext>
                  </a:extLst>
                </p:cNvPr>
                <p:cNvGrpSpPr/>
                <p:nvPr/>
              </p:nvGrpSpPr>
              <p:grpSpPr>
                <a:xfrm>
                  <a:off x="5301456" y="3063554"/>
                  <a:ext cx="3996266" cy="1286836"/>
                  <a:chOff x="5317067" y="584200"/>
                  <a:chExt cx="3996266" cy="1286836"/>
                </a:xfrm>
              </p:grpSpPr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0AE404E0-41DA-4AC5-89D8-A38C1FC187BC}"/>
                      </a:ext>
                    </a:extLst>
                  </p:cNvPr>
                  <p:cNvSpPr txBox="1"/>
                  <p:nvPr/>
                </p:nvSpPr>
                <p:spPr>
                  <a:xfrm>
                    <a:off x="5317067" y="584200"/>
                    <a:ext cx="3996266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sz="1600"/>
                      <a:t>Jurisdiction </a:t>
                    </a:r>
                    <a:r>
                      <a:rPr lang="en-US" altLang="ko-KR" sz="1600">
                        <a:sym typeface="Wingdings" panose="05000000000000000000" pitchFamily="2" charset="2"/>
                      </a:rPr>
                      <a:t> Status_firestation</a:t>
                    </a:r>
                    <a:endParaRPr lang="ko-KR" altLang="en-US" sz="1600" dirty="0"/>
                  </a:p>
                </p:txBody>
              </p:sp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5F883D96-59F5-486C-99AE-146F7184631E}"/>
                      </a:ext>
                    </a:extLst>
                  </p:cNvPr>
                  <p:cNvSpPr txBox="1"/>
                  <p:nvPr/>
                </p:nvSpPr>
                <p:spPr>
                  <a:xfrm>
                    <a:off x="5317067" y="953532"/>
                    <a:ext cx="3996266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sz="1200" dirty="0"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rPr>
                      <a:t>하나의 관할지역은 한 개의 소방서에 배정된다</a:t>
                    </a:r>
                    <a:r>
                      <a:rPr lang="en-US" altLang="ko-KR" sz="1200" dirty="0"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rPr>
                      <a:t>.</a:t>
                    </a:r>
                    <a:endParaRPr lang="ko-KR" altLang="en-US" sz="1200" dirty="0">
                      <a:latin typeface="KoPubWorld돋움체 Light" panose="00000300000000000000" pitchFamily="2" charset="-127"/>
                      <a:ea typeface="KoPubWorld돋움체 Light" panose="00000300000000000000" pitchFamily="2" charset="-127"/>
                      <a:cs typeface="KoPubWorld돋움체 Light" panose="00000300000000000000" pitchFamily="2" charset="-127"/>
                    </a:endParaRPr>
                  </a:p>
                </p:txBody>
              </p:sp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4F90278C-EC66-49D4-923E-D64ABE9E586D}"/>
                      </a:ext>
                    </a:extLst>
                  </p:cNvPr>
                  <p:cNvSpPr txBox="1"/>
                  <p:nvPr/>
                </p:nvSpPr>
                <p:spPr>
                  <a:xfrm>
                    <a:off x="5317067" y="1261309"/>
                    <a:ext cx="3996266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sz="1600">
                        <a:sym typeface="Wingdings" panose="05000000000000000000" pitchFamily="2" charset="2"/>
                      </a:rPr>
                      <a:t>Status_firestation</a:t>
                    </a:r>
                    <a:r>
                      <a:rPr lang="en-US" altLang="ko-KR" sz="1600"/>
                      <a:t> </a:t>
                    </a:r>
                    <a:r>
                      <a:rPr lang="en-US" altLang="ko-KR" sz="1600">
                        <a:sym typeface="Wingdings" panose="05000000000000000000" pitchFamily="2" charset="2"/>
                      </a:rPr>
                      <a:t> </a:t>
                    </a:r>
                    <a:r>
                      <a:rPr lang="en-US" altLang="ko-KR" sz="1600"/>
                      <a:t>Jurisdiction</a:t>
                    </a:r>
                    <a:endParaRPr lang="ko-KR" altLang="en-US" sz="1600" dirty="0"/>
                  </a:p>
                </p:txBody>
              </p:sp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38C5DD4E-62E9-4BE6-9881-17055558F16F}"/>
                      </a:ext>
                    </a:extLst>
                  </p:cNvPr>
                  <p:cNvSpPr txBox="1"/>
                  <p:nvPr/>
                </p:nvSpPr>
                <p:spPr>
                  <a:xfrm>
                    <a:off x="5317067" y="1594037"/>
                    <a:ext cx="3996266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sz="1200" dirty="0"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rPr>
                      <a:t>하나의 소방서는 한 개 이상의 관할지역을 갖는다</a:t>
                    </a:r>
                    <a:r>
                      <a:rPr lang="en-US" altLang="ko-KR" sz="1200" dirty="0"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rPr>
                      <a:t>.</a:t>
                    </a:r>
                    <a:endParaRPr lang="ko-KR" altLang="en-US" sz="1200" dirty="0">
                      <a:latin typeface="KoPubWorld돋움체 Light" panose="00000300000000000000" pitchFamily="2" charset="-127"/>
                      <a:ea typeface="KoPubWorld돋움체 Light" panose="00000300000000000000" pitchFamily="2" charset="-127"/>
                      <a:cs typeface="KoPubWorld돋움체 Light" panose="00000300000000000000" pitchFamily="2" charset="-127"/>
                    </a:endParaRPr>
                  </a:p>
                </p:txBody>
              </p:sp>
            </p:grpSp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29079592-50F9-4D0B-850B-0FF8C75F1565}"/>
                    </a:ext>
                  </a:extLst>
                </p:cNvPr>
                <p:cNvSpPr txBox="1"/>
                <p:nvPr/>
              </p:nvSpPr>
              <p:spPr>
                <a:xfrm>
                  <a:off x="5301456" y="2732425"/>
                  <a:ext cx="743744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600" dirty="0"/>
                    <a:t>&lt; 2 &gt;</a:t>
                  </a:r>
                  <a:endParaRPr lang="ko-KR" altLang="en-US" sz="1600" dirty="0"/>
                </a:p>
              </p:txBody>
            </p:sp>
          </p:grpSp>
        </p:grp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DEF2E16B-5312-4288-BA29-1D168C15CA03}"/>
                </a:ext>
              </a:extLst>
            </p:cNvPr>
            <p:cNvCxnSpPr/>
            <p:nvPr/>
          </p:nvCxnSpPr>
          <p:spPr>
            <a:xfrm>
              <a:off x="5401733" y="4231623"/>
              <a:ext cx="3230880" cy="0"/>
            </a:xfrm>
            <a:prstGeom prst="line">
              <a:avLst/>
            </a:prstGeom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33161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그림 34">
            <a:extLst>
              <a:ext uri="{FF2B5EF4-FFF2-40B4-BE49-F238E27FC236}">
                <a16:creationId xmlns:a16="http://schemas.microsoft.com/office/drawing/2014/main" id="{F5F993C4-6426-4AD5-A455-47B6005A51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52" b="1679"/>
          <a:stretch/>
        </p:blipFill>
        <p:spPr>
          <a:xfrm>
            <a:off x="938451" y="1014172"/>
            <a:ext cx="3360479" cy="421717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B2518A04-0620-49B8-849E-770C63C12C25}"/>
              </a:ext>
            </a:extLst>
          </p:cNvPr>
          <p:cNvGrpSpPr/>
          <p:nvPr/>
        </p:nvGrpSpPr>
        <p:grpSpPr>
          <a:xfrm>
            <a:off x="2981159" y="288891"/>
            <a:ext cx="6095107" cy="2773676"/>
            <a:chOff x="2981159" y="288891"/>
            <a:chExt cx="6095107" cy="2773676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E8D41666-4449-4B02-BC34-8C0B5025F658}"/>
                </a:ext>
              </a:extLst>
            </p:cNvPr>
            <p:cNvSpPr/>
            <p:nvPr/>
          </p:nvSpPr>
          <p:spPr>
            <a:xfrm>
              <a:off x="2981159" y="1347971"/>
              <a:ext cx="769574" cy="1714596"/>
            </a:xfrm>
            <a:prstGeom prst="ellipse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3B465DBE-A425-49D7-8D1A-70E236F5E5F9}"/>
                </a:ext>
              </a:extLst>
            </p:cNvPr>
            <p:cNvGrpSpPr/>
            <p:nvPr/>
          </p:nvGrpSpPr>
          <p:grpSpPr>
            <a:xfrm>
              <a:off x="5080000" y="288891"/>
              <a:ext cx="3996266" cy="1589055"/>
              <a:chOff x="5301456" y="389467"/>
              <a:chExt cx="3996266" cy="1589055"/>
            </a:xfrm>
          </p:grpSpPr>
          <p:grpSp>
            <p:nvGrpSpPr>
              <p:cNvPr id="18" name="그룹 17">
                <a:extLst>
                  <a:ext uri="{FF2B5EF4-FFF2-40B4-BE49-F238E27FC236}">
                    <a16:creationId xmlns:a16="http://schemas.microsoft.com/office/drawing/2014/main" id="{EE8B52FA-E504-4EC1-A298-51939C4F59A0}"/>
                  </a:ext>
                </a:extLst>
              </p:cNvPr>
              <p:cNvGrpSpPr/>
              <p:nvPr/>
            </p:nvGrpSpPr>
            <p:grpSpPr>
              <a:xfrm>
                <a:off x="5301456" y="722464"/>
                <a:ext cx="3996266" cy="1256058"/>
                <a:chOff x="5317067" y="584200"/>
                <a:chExt cx="3996266" cy="1256058"/>
              </a:xfrm>
            </p:grpSpPr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0067E7BC-00AE-41CA-BDCE-AF9ABE492326}"/>
                    </a:ext>
                  </a:extLst>
                </p:cNvPr>
                <p:cNvSpPr txBox="1"/>
                <p:nvPr/>
              </p:nvSpPr>
              <p:spPr>
                <a:xfrm>
                  <a:off x="5317067" y="584200"/>
                  <a:ext cx="399626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600" dirty="0"/>
                    <a:t>Weather </a:t>
                  </a:r>
                  <a:r>
                    <a:rPr lang="en-US" altLang="ko-KR" sz="1600" dirty="0">
                      <a:sym typeface="Wingdings" panose="05000000000000000000" pitchFamily="2" charset="2"/>
                    </a:rPr>
                    <a:t> </a:t>
                  </a:r>
                  <a:r>
                    <a:rPr lang="en-US" altLang="ko-KR" sz="1600" dirty="0" err="1">
                      <a:sym typeface="Wingdings" panose="05000000000000000000" pitchFamily="2" charset="2"/>
                    </a:rPr>
                    <a:t>Casedata</a:t>
                  </a:r>
                  <a:endParaRPr lang="ko-KR" altLang="en-US" sz="1600" dirty="0"/>
                </a:p>
              </p:txBody>
            </p:sp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67AE94D5-3F79-41BD-83D8-1B6AC9C3A303}"/>
                    </a:ext>
                  </a:extLst>
                </p:cNvPr>
                <p:cNvSpPr txBox="1"/>
                <p:nvPr/>
              </p:nvSpPr>
              <p:spPr>
                <a:xfrm>
                  <a:off x="5317067" y="953532"/>
                  <a:ext cx="399626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200" dirty="0">
                      <a:latin typeface="KoPubWorld돋움체 Light" panose="00000300000000000000" pitchFamily="2" charset="-127"/>
                      <a:ea typeface="KoPubWorld돋움체 Light" panose="00000300000000000000" pitchFamily="2" charset="-127"/>
                      <a:cs typeface="KoPubWorld돋움체 Light" panose="00000300000000000000" pitchFamily="2" charset="-127"/>
                    </a:rPr>
                    <a:t>하루의 날씨에 </a:t>
                  </a:r>
                  <a:r>
                    <a:rPr lang="en-US" altLang="ko-KR" sz="1200" dirty="0">
                      <a:latin typeface="KoPubWorld돋움체 Light" panose="00000300000000000000" pitchFamily="2" charset="-127"/>
                      <a:ea typeface="KoPubWorld돋움체 Light" panose="00000300000000000000" pitchFamily="2" charset="-127"/>
                      <a:cs typeface="KoPubWorld돋움체 Light" panose="00000300000000000000" pitchFamily="2" charset="-127"/>
                    </a:rPr>
                    <a:t>0</a:t>
                  </a:r>
                  <a:r>
                    <a:rPr lang="ko-KR" altLang="en-US" sz="1200" dirty="0">
                      <a:latin typeface="KoPubWorld돋움체 Light" panose="00000300000000000000" pitchFamily="2" charset="-127"/>
                      <a:ea typeface="KoPubWorld돋움체 Light" panose="00000300000000000000" pitchFamily="2" charset="-127"/>
                      <a:cs typeface="KoPubWorld돋움체 Light" panose="00000300000000000000" pitchFamily="2" charset="-127"/>
                    </a:rPr>
                    <a:t>번 이상의 사건이 발생한다</a:t>
                  </a:r>
                  <a:r>
                    <a:rPr lang="en-US" altLang="ko-KR" sz="1200" dirty="0">
                      <a:latin typeface="KoPubWorld돋움체 Light" panose="00000300000000000000" pitchFamily="2" charset="-127"/>
                      <a:ea typeface="KoPubWorld돋움체 Light" panose="00000300000000000000" pitchFamily="2" charset="-127"/>
                      <a:cs typeface="KoPubWorld돋움체 Light" panose="00000300000000000000" pitchFamily="2" charset="-127"/>
                    </a:rPr>
                    <a:t>.</a:t>
                  </a:r>
                  <a:r>
                    <a:rPr lang="ko-KR" altLang="en-US" sz="1200" dirty="0">
                      <a:latin typeface="KoPubWorld돋움체 Light" panose="00000300000000000000" pitchFamily="2" charset="-127"/>
                      <a:ea typeface="KoPubWorld돋움체 Light" panose="00000300000000000000" pitchFamily="2" charset="-127"/>
                      <a:cs typeface="KoPubWorld돋움체 Light" panose="00000300000000000000" pitchFamily="2" charset="-127"/>
                    </a:rPr>
                    <a:t> </a:t>
                  </a:r>
                </a:p>
              </p:txBody>
            </p:sp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CDCF12DD-8E12-405C-BF77-C620E80FB89F}"/>
                    </a:ext>
                  </a:extLst>
                </p:cNvPr>
                <p:cNvSpPr txBox="1"/>
                <p:nvPr/>
              </p:nvSpPr>
              <p:spPr>
                <a:xfrm>
                  <a:off x="5317067" y="1230531"/>
                  <a:ext cx="399626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600"/>
                    <a:t>Casedata </a:t>
                  </a:r>
                  <a:r>
                    <a:rPr lang="en-US" altLang="ko-KR" sz="1600">
                      <a:sym typeface="Wingdings" panose="05000000000000000000" pitchFamily="2" charset="2"/>
                    </a:rPr>
                    <a:t> Weather</a:t>
                  </a:r>
                  <a:endParaRPr lang="ko-KR" altLang="en-US" sz="1600" dirty="0"/>
                </a:p>
              </p:txBody>
            </p:sp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ED423547-35E3-4495-9A38-4D01A634002B}"/>
                    </a:ext>
                  </a:extLst>
                </p:cNvPr>
                <p:cNvSpPr txBox="1"/>
                <p:nvPr/>
              </p:nvSpPr>
              <p:spPr>
                <a:xfrm>
                  <a:off x="5317067" y="1563259"/>
                  <a:ext cx="399626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200" dirty="0">
                      <a:latin typeface="KoPubWorld돋움체 Light" panose="00000300000000000000" pitchFamily="2" charset="-127"/>
                      <a:ea typeface="KoPubWorld돋움체 Light" panose="00000300000000000000" pitchFamily="2" charset="-127"/>
                      <a:cs typeface="KoPubWorld돋움체 Light" panose="00000300000000000000" pitchFamily="2" charset="-127"/>
                    </a:rPr>
                    <a:t>하나의 사건 발생에는 그날의 날씨 정보가 존재한다</a:t>
                  </a:r>
                  <a:r>
                    <a:rPr lang="en-US" altLang="ko-KR" sz="1200" dirty="0">
                      <a:latin typeface="KoPubWorld돋움체 Light" panose="00000300000000000000" pitchFamily="2" charset="-127"/>
                      <a:ea typeface="KoPubWorld돋움체 Light" panose="00000300000000000000" pitchFamily="2" charset="-127"/>
                      <a:cs typeface="KoPubWorld돋움체 Light" panose="00000300000000000000" pitchFamily="2" charset="-127"/>
                    </a:rPr>
                    <a:t>.</a:t>
                  </a:r>
                  <a:endParaRPr lang="ko-KR" altLang="en-US" sz="1200" dirty="0"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endParaRPr>
                </a:p>
              </p:txBody>
            </p:sp>
          </p:grp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ED63DBE-DAB1-4CB8-873C-228C44E6E7A4}"/>
                  </a:ext>
                </a:extLst>
              </p:cNvPr>
              <p:cNvSpPr txBox="1"/>
              <p:nvPr/>
            </p:nvSpPr>
            <p:spPr>
              <a:xfrm>
                <a:off x="5301456" y="389467"/>
                <a:ext cx="74374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/>
                  <a:t>&lt; 3 &gt;</a:t>
                </a:r>
                <a:endParaRPr lang="ko-KR" altLang="en-US" sz="1600" dirty="0"/>
              </a:p>
            </p:txBody>
          </p:sp>
        </p:grp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958782D3-984A-4E05-B1B4-4EA723E7EAC4}"/>
                </a:ext>
              </a:extLst>
            </p:cNvPr>
            <p:cNvCxnSpPr>
              <a:cxnSpLocks/>
              <a:stCxn id="9" idx="6"/>
              <a:endCxn id="6" idx="1"/>
            </p:cNvCxnSpPr>
            <p:nvPr/>
          </p:nvCxnSpPr>
          <p:spPr>
            <a:xfrm flipV="1">
              <a:off x="3750733" y="1129720"/>
              <a:ext cx="1329267" cy="1075549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8BFD60BD-DFB2-4391-9CB8-DCB48AB67BDE}"/>
                </a:ext>
              </a:extLst>
            </p:cNvPr>
            <p:cNvCxnSpPr/>
            <p:nvPr/>
          </p:nvCxnSpPr>
          <p:spPr>
            <a:xfrm>
              <a:off x="5181600" y="1268219"/>
              <a:ext cx="3230880" cy="0"/>
            </a:xfrm>
            <a:prstGeom prst="line">
              <a:avLst/>
            </a:prstGeom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19EE8915-AB5F-4FF2-89C8-AC32CF223AD0}"/>
              </a:ext>
            </a:extLst>
          </p:cNvPr>
          <p:cNvGrpSpPr/>
          <p:nvPr/>
        </p:nvGrpSpPr>
        <p:grpSpPr>
          <a:xfrm>
            <a:off x="2995567" y="2083239"/>
            <a:ext cx="7215233" cy="1941893"/>
            <a:chOff x="2995567" y="2083239"/>
            <a:chExt cx="7215233" cy="1941893"/>
          </a:xfrm>
        </p:grpSpPr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6D20F6F2-BB33-481A-8AB1-DFD0CCFB8891}"/>
                </a:ext>
              </a:extLst>
            </p:cNvPr>
            <p:cNvGrpSpPr/>
            <p:nvPr/>
          </p:nvGrpSpPr>
          <p:grpSpPr>
            <a:xfrm>
              <a:off x="6214534" y="2083239"/>
              <a:ext cx="3996266" cy="1592067"/>
              <a:chOff x="5301456" y="389467"/>
              <a:chExt cx="3996266" cy="1592067"/>
            </a:xfrm>
          </p:grpSpPr>
          <p:grpSp>
            <p:nvGrpSpPr>
              <p:cNvPr id="40" name="그룹 39">
                <a:extLst>
                  <a:ext uri="{FF2B5EF4-FFF2-40B4-BE49-F238E27FC236}">
                    <a16:creationId xmlns:a16="http://schemas.microsoft.com/office/drawing/2014/main" id="{64049233-4F01-421B-AA71-A465200E6D7A}"/>
                  </a:ext>
                </a:extLst>
              </p:cNvPr>
              <p:cNvGrpSpPr/>
              <p:nvPr/>
            </p:nvGrpSpPr>
            <p:grpSpPr>
              <a:xfrm>
                <a:off x="5301456" y="722464"/>
                <a:ext cx="3996266" cy="1259070"/>
                <a:chOff x="5317067" y="584200"/>
                <a:chExt cx="3996266" cy="1259070"/>
              </a:xfrm>
            </p:grpSpPr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35CD9F47-3612-4335-81D0-C3DBEF43EFE1}"/>
                    </a:ext>
                  </a:extLst>
                </p:cNvPr>
                <p:cNvSpPr txBox="1"/>
                <p:nvPr/>
              </p:nvSpPr>
              <p:spPr>
                <a:xfrm>
                  <a:off x="5317067" y="584200"/>
                  <a:ext cx="399626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600" dirty="0" err="1"/>
                    <a:t>Reportdata</a:t>
                  </a:r>
                  <a:r>
                    <a:rPr lang="en-US" altLang="ko-KR" sz="1600" dirty="0"/>
                    <a:t> </a:t>
                  </a:r>
                  <a:r>
                    <a:rPr lang="en-US" altLang="ko-KR" sz="1600" dirty="0">
                      <a:sym typeface="Wingdings" panose="05000000000000000000" pitchFamily="2" charset="2"/>
                    </a:rPr>
                    <a:t> </a:t>
                  </a:r>
                  <a:r>
                    <a:rPr lang="en-US" altLang="ko-KR" sz="1600" dirty="0" err="1">
                      <a:sym typeface="Wingdings" panose="05000000000000000000" pitchFamily="2" charset="2"/>
                    </a:rPr>
                    <a:t>Casedata</a:t>
                  </a:r>
                  <a:endParaRPr lang="ko-KR" altLang="en-US" sz="1600" dirty="0"/>
                </a:p>
              </p:txBody>
            </p:sp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DF52C002-8B0D-4A9B-B526-0ACFF0DDA348}"/>
                    </a:ext>
                  </a:extLst>
                </p:cNvPr>
                <p:cNvSpPr txBox="1"/>
                <p:nvPr/>
              </p:nvSpPr>
              <p:spPr>
                <a:xfrm>
                  <a:off x="5317067" y="953532"/>
                  <a:ext cx="399626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200" dirty="0">
                      <a:latin typeface="KoPubWorld돋움체 Light" panose="00000300000000000000" pitchFamily="2" charset="-127"/>
                      <a:ea typeface="KoPubWorld돋움체 Light" panose="00000300000000000000" pitchFamily="2" charset="-127"/>
                      <a:cs typeface="KoPubWorld돋움체 Light" panose="00000300000000000000" pitchFamily="2" charset="-127"/>
                    </a:rPr>
                    <a:t>한번의 신고에 하나의 사건이 발생한다</a:t>
                  </a:r>
                  <a:r>
                    <a:rPr lang="en-US" altLang="ko-KR" sz="1200" dirty="0">
                      <a:latin typeface="KoPubWorld돋움체 Light" panose="00000300000000000000" pitchFamily="2" charset="-127"/>
                      <a:ea typeface="KoPubWorld돋움체 Light" panose="00000300000000000000" pitchFamily="2" charset="-127"/>
                      <a:cs typeface="KoPubWorld돋움체 Light" panose="00000300000000000000" pitchFamily="2" charset="-127"/>
                    </a:rPr>
                    <a:t>.</a:t>
                  </a:r>
                  <a:endParaRPr lang="ko-KR" altLang="en-US" sz="1200" dirty="0"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endParaRPr>
                </a:p>
              </p:txBody>
            </p:sp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D52410FD-3367-49B3-83EA-107470B1C0EF}"/>
                    </a:ext>
                  </a:extLst>
                </p:cNvPr>
                <p:cNvSpPr txBox="1"/>
                <p:nvPr/>
              </p:nvSpPr>
              <p:spPr>
                <a:xfrm>
                  <a:off x="5317067" y="1233543"/>
                  <a:ext cx="399626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600" dirty="0" err="1"/>
                    <a:t>Casedata</a:t>
                  </a:r>
                  <a:r>
                    <a:rPr lang="en-US" altLang="ko-KR" sz="1600" dirty="0"/>
                    <a:t> </a:t>
                  </a:r>
                  <a:r>
                    <a:rPr lang="en-US" altLang="ko-KR" sz="1600" dirty="0">
                      <a:sym typeface="Wingdings" panose="05000000000000000000" pitchFamily="2" charset="2"/>
                    </a:rPr>
                    <a:t> </a:t>
                  </a:r>
                  <a:r>
                    <a:rPr lang="en-US" altLang="ko-KR" sz="1600" dirty="0" err="1">
                      <a:sym typeface="Wingdings" panose="05000000000000000000" pitchFamily="2" charset="2"/>
                    </a:rPr>
                    <a:t>Reportdata</a:t>
                  </a:r>
                  <a:endParaRPr lang="ko-KR" altLang="en-US" sz="1600" dirty="0"/>
                </a:p>
              </p:txBody>
            </p:sp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08846D17-E56B-4D67-BF2E-E5ECED2FB799}"/>
                    </a:ext>
                  </a:extLst>
                </p:cNvPr>
                <p:cNvSpPr txBox="1"/>
                <p:nvPr/>
              </p:nvSpPr>
              <p:spPr>
                <a:xfrm>
                  <a:off x="5317067" y="1566271"/>
                  <a:ext cx="399626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200" dirty="0">
                      <a:latin typeface="KoPubWorld돋움체 Light" panose="00000300000000000000" pitchFamily="2" charset="-127"/>
                      <a:ea typeface="KoPubWorld돋움체 Light" panose="00000300000000000000" pitchFamily="2" charset="-127"/>
                      <a:cs typeface="KoPubWorld돋움체 Light" panose="00000300000000000000" pitchFamily="2" charset="-127"/>
                    </a:rPr>
                    <a:t>하나의 사건 발생에 한번의 신고가 일어난다</a:t>
                  </a:r>
                  <a:r>
                    <a:rPr lang="en-US" altLang="ko-KR" sz="1200" dirty="0">
                      <a:latin typeface="KoPubWorld돋움체 Light" panose="00000300000000000000" pitchFamily="2" charset="-127"/>
                      <a:ea typeface="KoPubWorld돋움체 Light" panose="00000300000000000000" pitchFamily="2" charset="-127"/>
                      <a:cs typeface="KoPubWorld돋움체 Light" panose="00000300000000000000" pitchFamily="2" charset="-127"/>
                    </a:rPr>
                    <a:t>.</a:t>
                  </a:r>
                  <a:endParaRPr lang="ko-KR" altLang="en-US" sz="1200" dirty="0"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endParaRPr>
                </a:p>
              </p:txBody>
            </p:sp>
          </p:grp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58B824E2-833D-4B41-9393-05FBAC3CB28A}"/>
                  </a:ext>
                </a:extLst>
              </p:cNvPr>
              <p:cNvSpPr txBox="1"/>
              <p:nvPr/>
            </p:nvSpPr>
            <p:spPr>
              <a:xfrm>
                <a:off x="5301456" y="389467"/>
                <a:ext cx="74374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/>
                  <a:t>&lt; 4 &gt;</a:t>
                </a:r>
                <a:endParaRPr lang="ko-KR" altLang="en-US" sz="1600" dirty="0"/>
              </a:p>
            </p:txBody>
          </p:sp>
        </p:grp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7FACB1F4-477B-4A32-9145-DC5B81C13A02}"/>
                </a:ext>
              </a:extLst>
            </p:cNvPr>
            <p:cNvSpPr/>
            <p:nvPr/>
          </p:nvSpPr>
          <p:spPr>
            <a:xfrm>
              <a:off x="2995567" y="3251032"/>
              <a:ext cx="766662" cy="774100"/>
            </a:xfrm>
            <a:prstGeom prst="ellipse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/>
                <a:t>ㅁ</a:t>
              </a:r>
              <a:endParaRPr lang="ko-KR" altLang="en-US" dirty="0"/>
            </a:p>
          </p:txBody>
        </p: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287C54D1-BC42-4ACC-8BDE-6E604A18A02C}"/>
                </a:ext>
              </a:extLst>
            </p:cNvPr>
            <p:cNvCxnSpPr>
              <a:cxnSpLocks/>
              <a:stCxn id="50" idx="6"/>
              <a:endCxn id="43" idx="1"/>
            </p:cNvCxnSpPr>
            <p:nvPr/>
          </p:nvCxnSpPr>
          <p:spPr>
            <a:xfrm flipV="1">
              <a:off x="3762229" y="2924068"/>
              <a:ext cx="2452305" cy="714014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334689E5-8E78-41F7-A747-BDA488D5EC75}"/>
                </a:ext>
              </a:extLst>
            </p:cNvPr>
            <p:cNvCxnSpPr/>
            <p:nvPr/>
          </p:nvCxnSpPr>
          <p:spPr>
            <a:xfrm>
              <a:off x="6309360" y="3062567"/>
              <a:ext cx="3230880" cy="0"/>
            </a:xfrm>
            <a:prstGeom prst="line">
              <a:avLst/>
            </a:prstGeom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DF11BD8B-1C6F-4E6D-BF35-95D64A394C70}"/>
              </a:ext>
            </a:extLst>
          </p:cNvPr>
          <p:cNvGrpSpPr/>
          <p:nvPr/>
        </p:nvGrpSpPr>
        <p:grpSpPr>
          <a:xfrm>
            <a:off x="2023533" y="3872033"/>
            <a:ext cx="6932878" cy="1617965"/>
            <a:chOff x="2023533" y="3872033"/>
            <a:chExt cx="6932878" cy="1617965"/>
          </a:xfrm>
        </p:grpSpPr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6BCB9AA9-FDA2-40B1-BE97-7BA7867F451D}"/>
                </a:ext>
              </a:extLst>
            </p:cNvPr>
            <p:cNvSpPr/>
            <p:nvPr/>
          </p:nvSpPr>
          <p:spPr>
            <a:xfrm>
              <a:off x="2023533" y="4203162"/>
              <a:ext cx="1100668" cy="1155105"/>
            </a:xfrm>
            <a:prstGeom prst="ellipse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/>
                <a:t>ㅁ</a:t>
              </a:r>
              <a:endParaRPr lang="ko-KR" altLang="en-US" dirty="0"/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55A9D4F1-193B-4810-A825-3F36E2EDAFC0}"/>
                </a:ext>
              </a:extLst>
            </p:cNvPr>
            <p:cNvCxnSpPr>
              <a:cxnSpLocks/>
              <a:stCxn id="15" idx="6"/>
              <a:endCxn id="21" idx="1"/>
            </p:cNvCxnSpPr>
            <p:nvPr/>
          </p:nvCxnSpPr>
          <p:spPr>
            <a:xfrm flipV="1">
              <a:off x="3124201" y="4673650"/>
              <a:ext cx="1835944" cy="107065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DC3E7745-5840-4718-B659-58EBBED58069}"/>
                </a:ext>
              </a:extLst>
            </p:cNvPr>
            <p:cNvGrpSpPr/>
            <p:nvPr/>
          </p:nvGrpSpPr>
          <p:grpSpPr>
            <a:xfrm>
              <a:off x="4960145" y="3872033"/>
              <a:ext cx="3996266" cy="1617965"/>
              <a:chOff x="5301456" y="2732425"/>
              <a:chExt cx="3996266" cy="1617965"/>
            </a:xfrm>
          </p:grpSpPr>
          <p:grpSp>
            <p:nvGrpSpPr>
              <p:cNvPr id="19" name="그룹 18">
                <a:extLst>
                  <a:ext uri="{FF2B5EF4-FFF2-40B4-BE49-F238E27FC236}">
                    <a16:creationId xmlns:a16="http://schemas.microsoft.com/office/drawing/2014/main" id="{0D9F3AC0-AFBD-4328-9F93-928B77FAC892}"/>
                  </a:ext>
                </a:extLst>
              </p:cNvPr>
              <p:cNvGrpSpPr/>
              <p:nvPr/>
            </p:nvGrpSpPr>
            <p:grpSpPr>
              <a:xfrm>
                <a:off x="5301456" y="3063554"/>
                <a:ext cx="3996266" cy="1286836"/>
                <a:chOff x="5317067" y="584200"/>
                <a:chExt cx="3996266" cy="1286836"/>
              </a:xfrm>
            </p:grpSpPr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0AE404E0-41DA-4AC5-89D8-A38C1FC187BC}"/>
                    </a:ext>
                  </a:extLst>
                </p:cNvPr>
                <p:cNvSpPr txBox="1"/>
                <p:nvPr/>
              </p:nvSpPr>
              <p:spPr>
                <a:xfrm>
                  <a:off x="5317067" y="584200"/>
                  <a:ext cx="399626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600" dirty="0" err="1"/>
                    <a:t>Reportdata</a:t>
                  </a:r>
                  <a:r>
                    <a:rPr lang="en-US" altLang="ko-KR" sz="1600" dirty="0"/>
                    <a:t> </a:t>
                  </a:r>
                  <a:r>
                    <a:rPr lang="en-US" altLang="ko-KR" sz="1600" dirty="0">
                      <a:sym typeface="Wingdings" panose="05000000000000000000" pitchFamily="2" charset="2"/>
                    </a:rPr>
                    <a:t> </a:t>
                  </a:r>
                  <a:r>
                    <a:rPr lang="en-US" altLang="ko-KR" sz="1600" dirty="0" err="1">
                      <a:sym typeface="Wingdings" panose="05000000000000000000" pitchFamily="2" charset="2"/>
                    </a:rPr>
                    <a:t>Status_firestation</a:t>
                  </a:r>
                  <a:endParaRPr lang="ko-KR" altLang="en-US" sz="1600" dirty="0"/>
                </a:p>
              </p:txBody>
            </p:sp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5F883D96-59F5-486C-99AE-146F7184631E}"/>
                    </a:ext>
                  </a:extLst>
                </p:cNvPr>
                <p:cNvSpPr txBox="1"/>
                <p:nvPr/>
              </p:nvSpPr>
              <p:spPr>
                <a:xfrm>
                  <a:off x="5317067" y="916188"/>
                  <a:ext cx="399626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200" dirty="0">
                      <a:latin typeface="KoPubWorld돋움체 Light" panose="00000300000000000000" pitchFamily="2" charset="-127"/>
                      <a:ea typeface="KoPubWorld돋움체 Light" panose="00000300000000000000" pitchFamily="2" charset="-127"/>
                      <a:cs typeface="KoPubWorld돋움체 Light" panose="00000300000000000000" pitchFamily="2" charset="-127"/>
                    </a:rPr>
                    <a:t>한 번의 신고는 한 개의 소방서에 전달된다</a:t>
                  </a:r>
                  <a:r>
                    <a:rPr lang="en-US" altLang="ko-KR" sz="1200" dirty="0">
                      <a:latin typeface="KoPubWorld돋움체 Light" panose="00000300000000000000" pitchFamily="2" charset="-127"/>
                      <a:ea typeface="KoPubWorld돋움체 Light" panose="00000300000000000000" pitchFamily="2" charset="-127"/>
                      <a:cs typeface="KoPubWorld돋움체 Light" panose="00000300000000000000" pitchFamily="2" charset="-127"/>
                    </a:rPr>
                    <a:t>.</a:t>
                  </a:r>
                  <a:endParaRPr lang="ko-KR" altLang="en-US" sz="1200" dirty="0"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endParaRPr>
                </a:p>
              </p:txBody>
            </p: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4F90278C-EC66-49D4-923E-D64ABE9E586D}"/>
                    </a:ext>
                  </a:extLst>
                </p:cNvPr>
                <p:cNvSpPr txBox="1"/>
                <p:nvPr/>
              </p:nvSpPr>
              <p:spPr>
                <a:xfrm>
                  <a:off x="5317067" y="1261309"/>
                  <a:ext cx="399626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600" dirty="0" err="1">
                      <a:sym typeface="Wingdings" panose="05000000000000000000" pitchFamily="2" charset="2"/>
                    </a:rPr>
                    <a:t>Status_firestation</a:t>
                  </a:r>
                  <a:r>
                    <a:rPr lang="en-US" altLang="ko-KR" sz="1600" dirty="0"/>
                    <a:t> </a:t>
                  </a:r>
                  <a:r>
                    <a:rPr lang="en-US" altLang="ko-KR" sz="1600" dirty="0">
                      <a:sym typeface="Wingdings" panose="05000000000000000000" pitchFamily="2" charset="2"/>
                    </a:rPr>
                    <a:t> </a:t>
                  </a:r>
                  <a:r>
                    <a:rPr lang="en-US" altLang="ko-KR" sz="1600" dirty="0" err="1">
                      <a:sym typeface="Wingdings" panose="05000000000000000000" pitchFamily="2" charset="2"/>
                    </a:rPr>
                    <a:t>Reportdata</a:t>
                  </a:r>
                  <a:endParaRPr lang="ko-KR" altLang="en-US" sz="1600" dirty="0"/>
                </a:p>
              </p:txBody>
            </p: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38C5DD4E-62E9-4BE6-9881-17055558F16F}"/>
                    </a:ext>
                  </a:extLst>
                </p:cNvPr>
                <p:cNvSpPr txBox="1"/>
                <p:nvPr/>
              </p:nvSpPr>
              <p:spPr>
                <a:xfrm>
                  <a:off x="5317067" y="1594037"/>
                  <a:ext cx="399626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200" dirty="0">
                      <a:latin typeface="KoPubWorld돋움체 Light" panose="00000300000000000000" pitchFamily="2" charset="-127"/>
                      <a:ea typeface="KoPubWorld돋움체 Light" panose="00000300000000000000" pitchFamily="2" charset="-127"/>
                      <a:cs typeface="KoPubWorld돋움체 Light" panose="00000300000000000000" pitchFamily="2" charset="-127"/>
                    </a:rPr>
                    <a:t>한 개의 소방서는 한 개 이상의 신고를 받는다</a:t>
                  </a:r>
                  <a:r>
                    <a:rPr lang="en-US" altLang="ko-KR" sz="1200" dirty="0">
                      <a:latin typeface="KoPubWorld돋움체 Light" panose="00000300000000000000" pitchFamily="2" charset="-127"/>
                      <a:ea typeface="KoPubWorld돋움체 Light" panose="00000300000000000000" pitchFamily="2" charset="-127"/>
                      <a:cs typeface="KoPubWorld돋움체 Light" panose="00000300000000000000" pitchFamily="2" charset="-127"/>
                    </a:rPr>
                    <a:t>. </a:t>
                  </a:r>
                  <a:endParaRPr lang="ko-KR" altLang="en-US" sz="1200" dirty="0"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endParaRPr>
                </a:p>
              </p:txBody>
            </p:sp>
          </p:grp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9079592-50F9-4D0B-850B-0FF8C75F1565}"/>
                  </a:ext>
                </a:extLst>
              </p:cNvPr>
              <p:cNvSpPr txBox="1"/>
              <p:nvPr/>
            </p:nvSpPr>
            <p:spPr>
              <a:xfrm>
                <a:off x="5301456" y="2732425"/>
                <a:ext cx="74374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/>
                  <a:t>&lt; 5 &gt;</a:t>
                </a:r>
                <a:endParaRPr lang="ko-KR" altLang="en-US" sz="1600" dirty="0"/>
              </a:p>
            </p:txBody>
          </p:sp>
        </p:grpSp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56A71F22-00AE-4F3F-9C36-D2178C9A4FC6}"/>
                </a:ext>
              </a:extLst>
            </p:cNvPr>
            <p:cNvCxnSpPr>
              <a:cxnSpLocks/>
            </p:cNvCxnSpPr>
            <p:nvPr/>
          </p:nvCxnSpPr>
          <p:spPr>
            <a:xfrm>
              <a:off x="5062582" y="4846941"/>
              <a:ext cx="2844800" cy="0"/>
            </a:xfrm>
            <a:prstGeom prst="line">
              <a:avLst/>
            </a:prstGeom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B98B80C3-153E-4D3E-AD8F-FA07A9C1DFCF}"/>
              </a:ext>
            </a:extLst>
          </p:cNvPr>
          <p:cNvGrpSpPr/>
          <p:nvPr/>
        </p:nvGrpSpPr>
        <p:grpSpPr>
          <a:xfrm>
            <a:off x="352741" y="55101"/>
            <a:ext cx="8838536" cy="789170"/>
            <a:chOff x="352741" y="55101"/>
            <a:chExt cx="8838536" cy="789170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0113B62-5CC1-4488-B83D-E6199DDF7F53}"/>
                </a:ext>
              </a:extLst>
            </p:cNvPr>
            <p:cNvSpPr txBox="1"/>
            <p:nvPr/>
          </p:nvSpPr>
          <p:spPr>
            <a:xfrm>
              <a:off x="352741" y="55101"/>
              <a:ext cx="756617" cy="7891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4400" b="1" i="0" u="none" strike="noStrike" kern="1200" cap="none" spc="0" normalizeH="0" baseline="0" noProof="0" dirty="0">
                  <a:ln>
                    <a:noFill/>
                  </a:ln>
                  <a:solidFill>
                    <a:srgbClr val="44546A">
                      <a:lumMod val="75000"/>
                    </a:srgbClr>
                  </a:solidFill>
                  <a:effectLst/>
                  <a:uLnTx/>
                  <a:uFillTx/>
                  <a:latin typeface="Charlemagne Std" panose="04020705060702020204" pitchFamily="82" charset="0"/>
                  <a:ea typeface="맑은 고딕" panose="020B0503020000020004" pitchFamily="50" charset="-127"/>
                  <a:cs typeface="+mn-cs"/>
                </a:rPr>
                <a:t>Ⅱ</a:t>
              </a:r>
              <a:endParaRPr kumimoji="0" lang="ko-KR" alt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Charlemagne Std" panose="04020705060702020204" pitchFamily="82" charset="0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EEAFFBC-AE7A-43D8-A745-51E9B79B005C}"/>
                </a:ext>
              </a:extLst>
            </p:cNvPr>
            <p:cNvSpPr txBox="1"/>
            <p:nvPr/>
          </p:nvSpPr>
          <p:spPr>
            <a:xfrm>
              <a:off x="1061800" y="356733"/>
              <a:ext cx="3363100" cy="276999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>
              <a:defPPr>
                <a:defRPr lang="ko-KR"/>
              </a:defPPr>
              <a:lvl1pPr algn="ctr">
                <a:defRPr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pPr algn="l"/>
              <a:r>
                <a:rPr lang="en-US" altLang="ko-KR" dirty="0">
                  <a:solidFill>
                    <a:schemeClr val="tx2">
                      <a:lumMod val="7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DB </a:t>
              </a:r>
              <a:r>
                <a:rPr lang="ko-KR" altLang="en-US" dirty="0">
                  <a:solidFill>
                    <a:schemeClr val="tx2">
                      <a:lumMod val="7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설계 </a:t>
              </a:r>
              <a:r>
                <a:rPr lang="en-US" altLang="ko-KR" dirty="0">
                  <a:solidFill>
                    <a:schemeClr val="tx2">
                      <a:lumMod val="7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- ERD &amp; </a:t>
              </a:r>
              <a:r>
                <a:rPr lang="ko-KR" altLang="en-US" dirty="0">
                  <a:solidFill>
                    <a:schemeClr val="tx2">
                      <a:lumMod val="7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정규화 이론 적용</a:t>
              </a:r>
              <a:endParaRPr lang="en-US" altLang="ko-KR" dirty="0">
                <a:solidFill>
                  <a:schemeClr val="tx2">
                    <a:lumMod val="7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0AEBBA3-E1AC-44A4-995F-0688B3EC63B3}"/>
                </a:ext>
              </a:extLst>
            </p:cNvPr>
            <p:cNvSpPr txBox="1"/>
            <p:nvPr/>
          </p:nvSpPr>
          <p:spPr>
            <a:xfrm>
              <a:off x="1048752" y="225002"/>
              <a:ext cx="8142525" cy="110484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>
              <a:defPPr>
                <a:defRPr lang="ko-KR"/>
              </a:defPPr>
              <a:lvl1pPr algn="ctr">
                <a:defRPr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pPr algn="l"/>
              <a:r>
                <a:rPr lang="en-US" altLang="ko-KR" sz="700" dirty="0">
                  <a:solidFill>
                    <a:schemeClr val="bg1">
                      <a:lumMod val="50000"/>
                    </a:schemeClr>
                  </a:solidFill>
                  <a:latin typeface="Noto Sans KR Thin" panose="020B0200000000000000" pitchFamily="34" charset="-127"/>
                  <a:ea typeface="Noto Sans KR Thin" panose="020B0200000000000000" pitchFamily="34" charset="-127"/>
                </a:rPr>
                <a:t>Read the Future and  Approach the Customer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95135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삼척소방서, '국가안전대진단' 실시">
            <a:extLst>
              <a:ext uri="{FF2B5EF4-FFF2-40B4-BE49-F238E27FC236}">
                <a16:creationId xmlns:a16="http://schemas.microsoft.com/office/drawing/2014/main" id="{AC181D67-3352-4C32-8DB5-94989AB6BF1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01" r="18252"/>
          <a:stretch/>
        </p:blipFill>
        <p:spPr bwMode="auto">
          <a:xfrm>
            <a:off x="0" y="1"/>
            <a:ext cx="35941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7DCAAF6B-C60D-44F7-A06C-C1B8D76B1DE8}"/>
              </a:ext>
            </a:extLst>
          </p:cNvPr>
          <p:cNvGrpSpPr/>
          <p:nvPr/>
        </p:nvGrpSpPr>
        <p:grpSpPr>
          <a:xfrm>
            <a:off x="3699974" y="1144248"/>
            <a:ext cx="4453724" cy="953754"/>
            <a:chOff x="3230074" y="882628"/>
            <a:chExt cx="4453724" cy="95375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DD1B9E5-7D1A-4DC1-B0C6-837B136AB931}"/>
                </a:ext>
              </a:extLst>
            </p:cNvPr>
            <p:cNvSpPr txBox="1"/>
            <p:nvPr/>
          </p:nvSpPr>
          <p:spPr>
            <a:xfrm>
              <a:off x="3230074" y="882628"/>
              <a:ext cx="42251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 latinLnBrk="1"/>
              <a:r>
                <a:rPr lang="en-US" altLang="ko-KR" dirty="0">
                  <a:solidFill>
                    <a:prstClr val="black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Ⅰ. </a:t>
              </a:r>
              <a:r>
                <a:rPr lang="ko-KR" altLang="en-US" dirty="0" err="1">
                  <a:solidFill>
                    <a:prstClr val="black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소방청</a:t>
              </a:r>
              <a:endParaRPr lang="ko-KR" altLang="en-US" dirty="0">
                <a:solidFill>
                  <a:prstClr val="black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1C11FB8-EB7A-42DB-91EF-D0DB852597C7}"/>
                </a:ext>
              </a:extLst>
            </p:cNvPr>
            <p:cNvSpPr txBox="1"/>
            <p:nvPr/>
          </p:nvSpPr>
          <p:spPr>
            <a:xfrm>
              <a:off x="3458674" y="1251607"/>
              <a:ext cx="422512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 latinLnBrk="1"/>
              <a:r>
                <a:rPr lang="en-US" altLang="ko-KR" sz="1600" dirty="0">
                  <a:solidFill>
                    <a:prstClr val="black"/>
                  </a:solidFill>
                  <a:latin typeface="KoPubWorld돋움체 Light"/>
                  <a:ea typeface="KoPubWorld돋움체 Light"/>
                </a:rPr>
                <a:t>1.</a:t>
              </a:r>
              <a:r>
                <a:rPr lang="ko-KR" altLang="en-US" sz="1600" dirty="0">
                  <a:solidFill>
                    <a:prstClr val="black"/>
                  </a:solidFill>
                  <a:latin typeface="KoPubWorld돋움체 Light"/>
                  <a:ea typeface="KoPubWorld돋움체 Light"/>
                </a:rPr>
                <a:t> 기업소개</a:t>
              </a:r>
              <a:endParaRPr lang="en-US" altLang="ko-KR" sz="1600" dirty="0">
                <a:solidFill>
                  <a:prstClr val="black"/>
                </a:solidFill>
                <a:latin typeface="KoPubWorld돋움체 Light"/>
                <a:ea typeface="KoPubWorld돋움체 Light"/>
              </a:endParaRPr>
            </a:p>
            <a:p>
              <a:pPr defTabSz="914400" latinLnBrk="1"/>
              <a:r>
                <a:rPr lang="en-US" altLang="ko-KR" sz="1600" dirty="0">
                  <a:solidFill>
                    <a:prstClr val="black"/>
                  </a:solidFill>
                  <a:latin typeface="KoPubWorld돋움체 Light"/>
                  <a:ea typeface="KoPubWorld돋움체 Light"/>
                </a:rPr>
                <a:t>2. </a:t>
              </a:r>
              <a:r>
                <a:rPr lang="ko-KR" altLang="en-US" sz="1600" dirty="0">
                  <a:solidFill>
                    <a:prstClr val="black"/>
                  </a:solidFill>
                  <a:latin typeface="KoPubWorld돋움체 Light"/>
                  <a:ea typeface="KoPubWorld돋움체 Light"/>
                </a:rPr>
                <a:t>데이터베이스 구축의 필요성</a:t>
              </a:r>
              <a:endParaRPr lang="en-US" altLang="ko-KR" sz="1600" dirty="0">
                <a:solidFill>
                  <a:prstClr val="black"/>
                </a:solidFill>
                <a:latin typeface="KoPubWorld돋움체 Light"/>
                <a:ea typeface="KoPubWorld돋움체 Light"/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A9AD7CD3-0164-4890-9222-48853E1094BB}"/>
              </a:ext>
            </a:extLst>
          </p:cNvPr>
          <p:cNvGrpSpPr/>
          <p:nvPr/>
        </p:nvGrpSpPr>
        <p:grpSpPr>
          <a:xfrm>
            <a:off x="3699974" y="2626502"/>
            <a:ext cx="4453724" cy="954107"/>
            <a:chOff x="3230074" y="2103271"/>
            <a:chExt cx="4453724" cy="95410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67A2167-181F-4759-B30A-72CB2132B0C3}"/>
                </a:ext>
              </a:extLst>
            </p:cNvPr>
            <p:cNvSpPr txBox="1"/>
            <p:nvPr/>
          </p:nvSpPr>
          <p:spPr>
            <a:xfrm>
              <a:off x="3230074" y="2103271"/>
              <a:ext cx="42251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 latinLnBrk="1"/>
              <a:r>
                <a:rPr lang="en-US" altLang="ko-KR" dirty="0">
                  <a:solidFill>
                    <a:prstClr val="black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Ⅱ. DB </a:t>
              </a:r>
              <a:r>
                <a:rPr lang="ko-KR" altLang="en-US" dirty="0">
                  <a:solidFill>
                    <a:prstClr val="black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설계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C1190D8-355C-4E23-9BD4-CA0F400C6955}"/>
                </a:ext>
              </a:extLst>
            </p:cNvPr>
            <p:cNvSpPr txBox="1"/>
            <p:nvPr/>
          </p:nvSpPr>
          <p:spPr>
            <a:xfrm>
              <a:off x="3458674" y="2472603"/>
              <a:ext cx="422512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 latinLnBrk="1"/>
              <a:r>
                <a:rPr lang="en-US" altLang="ko-KR" sz="1600" dirty="0">
                  <a:solidFill>
                    <a:prstClr val="black"/>
                  </a:solidFill>
                  <a:latin typeface="KoPubWorld돋움체 Light"/>
                  <a:ea typeface="KoPubWorld돋움체 Light"/>
                </a:rPr>
                <a:t>1. </a:t>
              </a:r>
              <a:r>
                <a:rPr lang="ko-KR" altLang="en-US" sz="1600" dirty="0">
                  <a:solidFill>
                    <a:prstClr val="black"/>
                  </a:solidFill>
                  <a:latin typeface="KoPubWorld돋움체 Light"/>
                  <a:ea typeface="KoPubWorld돋움체 Light"/>
                </a:rPr>
                <a:t>논리적 설계</a:t>
              </a:r>
              <a:endParaRPr lang="en-US" altLang="ko-KR" sz="1600" dirty="0">
                <a:solidFill>
                  <a:prstClr val="black"/>
                </a:solidFill>
                <a:latin typeface="KoPubWorld돋움체 Light"/>
                <a:ea typeface="KoPubWorld돋움체 Light"/>
              </a:endParaRPr>
            </a:p>
            <a:p>
              <a:pPr defTabSz="914400" latinLnBrk="1"/>
              <a:r>
                <a:rPr lang="en-US" altLang="ko-KR" sz="1600" dirty="0">
                  <a:solidFill>
                    <a:prstClr val="black"/>
                  </a:solidFill>
                  <a:latin typeface="KoPubWorld돋움체 Light"/>
                  <a:ea typeface="KoPubWorld돋움체 Light"/>
                </a:rPr>
                <a:t>2. ERD &amp; </a:t>
              </a:r>
              <a:r>
                <a:rPr lang="ko-KR" altLang="en-US" sz="1600" dirty="0">
                  <a:solidFill>
                    <a:prstClr val="black"/>
                  </a:solidFill>
                  <a:latin typeface="KoPubWorld돋움체 Light"/>
                  <a:ea typeface="KoPubWorld돋움체 Light"/>
                </a:rPr>
                <a:t>정규화 이론 적용</a:t>
              </a:r>
              <a:endParaRPr lang="en-US" altLang="ko-KR" sz="1600" dirty="0">
                <a:solidFill>
                  <a:prstClr val="black"/>
                </a:solidFill>
                <a:latin typeface="KoPubWorld돋움체 Light"/>
                <a:ea typeface="KoPubWorld돋움체 Light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5B3CA0EA-0727-4D3A-8C55-E651134FDB1D}"/>
              </a:ext>
            </a:extLst>
          </p:cNvPr>
          <p:cNvSpPr txBox="1"/>
          <p:nvPr/>
        </p:nvSpPr>
        <p:spPr>
          <a:xfrm>
            <a:off x="3699974" y="3862886"/>
            <a:ext cx="4225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latinLnBrk="1"/>
            <a:r>
              <a:rPr lang="en-US" altLang="ko-KR" dirty="0">
                <a:solidFill>
                  <a:prstClr val="black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Ⅲ. </a:t>
            </a:r>
            <a:r>
              <a:rPr lang="ko-KR" altLang="en-US" dirty="0" err="1">
                <a:solidFill>
                  <a:prstClr val="black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기업활용예시</a:t>
            </a:r>
            <a:endParaRPr lang="ko-KR" altLang="en-US" dirty="0">
              <a:solidFill>
                <a:prstClr val="black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F1B2874-D7DE-4C9C-A5E1-FA3C389F2BFE}"/>
              </a:ext>
            </a:extLst>
          </p:cNvPr>
          <p:cNvSpPr/>
          <p:nvPr/>
        </p:nvSpPr>
        <p:spPr>
          <a:xfrm>
            <a:off x="-1" y="0"/>
            <a:ext cx="3594101" cy="5715000"/>
          </a:xfrm>
          <a:prstGeom prst="rect">
            <a:avLst/>
          </a:prstGeom>
          <a:solidFill>
            <a:schemeClr val="tx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5F32C01-2510-4F6C-8EC0-8422BB850E0B}"/>
              </a:ext>
            </a:extLst>
          </p:cNvPr>
          <p:cNvSpPr txBox="1"/>
          <p:nvPr/>
        </p:nvSpPr>
        <p:spPr>
          <a:xfrm rot="10800000" flipV="1">
            <a:off x="1309676" y="980983"/>
            <a:ext cx="2161698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altLang="ko-KR" sz="8000" dirty="0">
                <a:solidFill>
                  <a:srgbClr val="F5EEDB"/>
                </a:solidFill>
                <a:latin typeface="Bebas Neue Bold" panose="020B0606020202050201" pitchFamily="34" charset="0"/>
              </a:rPr>
              <a:t>INDEX</a:t>
            </a:r>
            <a:endParaRPr lang="ko-KR" altLang="en-US" sz="8000" dirty="0">
              <a:solidFill>
                <a:srgbClr val="F5EEDB"/>
              </a:solidFill>
              <a:latin typeface="Bebas Neue Bold" panose="020B0606020202050201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7890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32BC72C6-7C5A-443E-9A2B-03C45FD47D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900" y="960442"/>
            <a:ext cx="3269482" cy="444431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28" name="그룹 27">
            <a:extLst>
              <a:ext uri="{FF2B5EF4-FFF2-40B4-BE49-F238E27FC236}">
                <a16:creationId xmlns:a16="http://schemas.microsoft.com/office/drawing/2014/main" id="{48378BA8-A2F1-42C2-B899-B30567CD3407}"/>
              </a:ext>
            </a:extLst>
          </p:cNvPr>
          <p:cNvGrpSpPr/>
          <p:nvPr/>
        </p:nvGrpSpPr>
        <p:grpSpPr>
          <a:xfrm>
            <a:off x="352741" y="55101"/>
            <a:ext cx="8838536" cy="789170"/>
            <a:chOff x="352741" y="55101"/>
            <a:chExt cx="8838536" cy="789170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6980F7E-3A1C-435D-A6CB-976E14338C23}"/>
                </a:ext>
              </a:extLst>
            </p:cNvPr>
            <p:cNvSpPr txBox="1"/>
            <p:nvPr/>
          </p:nvSpPr>
          <p:spPr>
            <a:xfrm>
              <a:off x="352741" y="55101"/>
              <a:ext cx="756617" cy="7891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4400" b="1" i="0" u="none" strike="noStrike" kern="1200" cap="none" spc="0" normalizeH="0" baseline="0" noProof="0" dirty="0">
                  <a:ln>
                    <a:noFill/>
                  </a:ln>
                  <a:solidFill>
                    <a:srgbClr val="44546A">
                      <a:lumMod val="75000"/>
                    </a:srgbClr>
                  </a:solidFill>
                  <a:effectLst/>
                  <a:uLnTx/>
                  <a:uFillTx/>
                  <a:latin typeface="Charlemagne Std" panose="04020705060702020204" pitchFamily="82" charset="0"/>
                  <a:ea typeface="맑은 고딕" panose="020B0503020000020004" pitchFamily="50" charset="-127"/>
                  <a:cs typeface="+mn-cs"/>
                </a:rPr>
                <a:t>Ⅱ</a:t>
              </a:r>
              <a:endParaRPr kumimoji="0" lang="ko-KR" alt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Charlemagne Std" panose="04020705060702020204" pitchFamily="82" charset="0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908ACEF-2D8F-4870-A284-F56A3E6F0369}"/>
                </a:ext>
              </a:extLst>
            </p:cNvPr>
            <p:cNvSpPr txBox="1"/>
            <p:nvPr/>
          </p:nvSpPr>
          <p:spPr>
            <a:xfrm>
              <a:off x="1061800" y="356733"/>
              <a:ext cx="3363100" cy="276999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>
              <a:defPPr>
                <a:defRPr lang="ko-KR"/>
              </a:defPPr>
              <a:lvl1pPr algn="ctr">
                <a:defRPr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pPr algn="l"/>
              <a:r>
                <a:rPr lang="en-US" altLang="ko-KR" dirty="0">
                  <a:solidFill>
                    <a:schemeClr val="tx2">
                      <a:lumMod val="7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DB </a:t>
              </a:r>
              <a:r>
                <a:rPr lang="ko-KR" altLang="en-US" dirty="0">
                  <a:solidFill>
                    <a:schemeClr val="tx2">
                      <a:lumMod val="7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설계 </a:t>
              </a:r>
              <a:r>
                <a:rPr lang="en-US" altLang="ko-KR" dirty="0">
                  <a:solidFill>
                    <a:schemeClr val="tx2">
                      <a:lumMod val="7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- ERD &amp; </a:t>
              </a:r>
              <a:r>
                <a:rPr lang="ko-KR" altLang="en-US" dirty="0">
                  <a:solidFill>
                    <a:schemeClr val="tx2">
                      <a:lumMod val="7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정규화 이론 적용</a:t>
              </a:r>
              <a:endParaRPr lang="en-US" altLang="ko-KR" dirty="0">
                <a:solidFill>
                  <a:schemeClr val="tx2">
                    <a:lumMod val="7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86964D0-B1D3-4BE8-9F46-5C88EF6473EC}"/>
                </a:ext>
              </a:extLst>
            </p:cNvPr>
            <p:cNvSpPr txBox="1"/>
            <p:nvPr/>
          </p:nvSpPr>
          <p:spPr>
            <a:xfrm>
              <a:off x="1048752" y="225002"/>
              <a:ext cx="8142525" cy="110484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>
              <a:defPPr>
                <a:defRPr lang="ko-KR"/>
              </a:defPPr>
              <a:lvl1pPr algn="ctr">
                <a:defRPr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pPr algn="l"/>
              <a:r>
                <a:rPr lang="en-US" altLang="ko-KR" sz="700" dirty="0">
                  <a:solidFill>
                    <a:schemeClr val="bg1">
                      <a:lumMod val="50000"/>
                    </a:schemeClr>
                  </a:solidFill>
                  <a:latin typeface="Noto Sans KR Thin" panose="020B0200000000000000" pitchFamily="34" charset="-127"/>
                  <a:ea typeface="Noto Sans KR Thin" panose="020B0200000000000000" pitchFamily="34" charset="-127"/>
                </a:rPr>
                <a:t>Read the Future and  Approach the Customer</a:t>
              </a: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C7DB2F9D-4932-48AA-AEF5-9B1E36594520}"/>
              </a:ext>
            </a:extLst>
          </p:cNvPr>
          <p:cNvGrpSpPr/>
          <p:nvPr/>
        </p:nvGrpSpPr>
        <p:grpSpPr>
          <a:xfrm>
            <a:off x="1227666" y="288891"/>
            <a:ext cx="7848600" cy="1963625"/>
            <a:chOff x="1227666" y="288891"/>
            <a:chExt cx="7848600" cy="1963625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E8D41666-4449-4B02-BC34-8C0B5025F658}"/>
                </a:ext>
              </a:extLst>
            </p:cNvPr>
            <p:cNvSpPr/>
            <p:nvPr/>
          </p:nvSpPr>
          <p:spPr>
            <a:xfrm>
              <a:off x="1227666" y="1176867"/>
              <a:ext cx="1896535" cy="1075649"/>
            </a:xfrm>
            <a:prstGeom prst="ellipse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3B465DBE-A425-49D7-8D1A-70E236F5E5F9}"/>
                </a:ext>
              </a:extLst>
            </p:cNvPr>
            <p:cNvGrpSpPr/>
            <p:nvPr/>
          </p:nvGrpSpPr>
          <p:grpSpPr>
            <a:xfrm>
              <a:off x="5080000" y="288891"/>
              <a:ext cx="3996266" cy="1589055"/>
              <a:chOff x="5301456" y="389467"/>
              <a:chExt cx="3996266" cy="1589055"/>
            </a:xfrm>
          </p:grpSpPr>
          <p:grpSp>
            <p:nvGrpSpPr>
              <p:cNvPr id="18" name="그룹 17">
                <a:extLst>
                  <a:ext uri="{FF2B5EF4-FFF2-40B4-BE49-F238E27FC236}">
                    <a16:creationId xmlns:a16="http://schemas.microsoft.com/office/drawing/2014/main" id="{EE8B52FA-E504-4EC1-A298-51939C4F59A0}"/>
                  </a:ext>
                </a:extLst>
              </p:cNvPr>
              <p:cNvGrpSpPr/>
              <p:nvPr/>
            </p:nvGrpSpPr>
            <p:grpSpPr>
              <a:xfrm>
                <a:off x="5301456" y="722464"/>
                <a:ext cx="3996266" cy="1256058"/>
                <a:chOff x="5317067" y="584200"/>
                <a:chExt cx="3996266" cy="1256058"/>
              </a:xfrm>
            </p:grpSpPr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0067E7BC-00AE-41CA-BDCE-AF9ABE492326}"/>
                    </a:ext>
                  </a:extLst>
                </p:cNvPr>
                <p:cNvSpPr txBox="1"/>
                <p:nvPr/>
              </p:nvSpPr>
              <p:spPr>
                <a:xfrm>
                  <a:off x="5317067" y="584200"/>
                  <a:ext cx="399626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600" dirty="0" err="1"/>
                    <a:t>Fire_case</a:t>
                  </a:r>
                  <a:r>
                    <a:rPr lang="en-US" altLang="ko-KR" sz="1600" dirty="0"/>
                    <a:t> </a:t>
                  </a:r>
                  <a:r>
                    <a:rPr lang="en-US" altLang="ko-KR" sz="1600" dirty="0">
                      <a:sym typeface="Wingdings" panose="05000000000000000000" pitchFamily="2" charset="2"/>
                    </a:rPr>
                    <a:t> </a:t>
                  </a:r>
                  <a:r>
                    <a:rPr lang="en-US" altLang="ko-KR" sz="1600" dirty="0" err="1">
                      <a:sym typeface="Wingdings" panose="05000000000000000000" pitchFamily="2" charset="2"/>
                    </a:rPr>
                    <a:t>Casedata</a:t>
                  </a:r>
                  <a:endParaRPr lang="ko-KR" altLang="en-US" sz="1600" dirty="0"/>
                </a:p>
              </p:txBody>
            </p:sp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67AE94D5-3F79-41BD-83D8-1B6AC9C3A303}"/>
                    </a:ext>
                  </a:extLst>
                </p:cNvPr>
                <p:cNvSpPr txBox="1"/>
                <p:nvPr/>
              </p:nvSpPr>
              <p:spPr>
                <a:xfrm>
                  <a:off x="5317067" y="953532"/>
                  <a:ext cx="399626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200" dirty="0">
                      <a:latin typeface="KoPubWorld돋움체 Light" panose="00000300000000000000" pitchFamily="2" charset="-127"/>
                      <a:ea typeface="KoPubWorld돋움체 Light" panose="00000300000000000000" pitchFamily="2" charset="-127"/>
                      <a:cs typeface="KoPubWorld돋움체 Light" panose="00000300000000000000" pitchFamily="2" charset="-127"/>
                    </a:rPr>
                    <a:t>하나의 화재사건은 하나의 사건에 포함된다</a:t>
                  </a:r>
                  <a:r>
                    <a:rPr lang="en-US" altLang="ko-KR" sz="1200" dirty="0">
                      <a:latin typeface="KoPubWorld돋움체 Light" panose="00000300000000000000" pitchFamily="2" charset="-127"/>
                      <a:ea typeface="KoPubWorld돋움체 Light" panose="00000300000000000000" pitchFamily="2" charset="-127"/>
                      <a:cs typeface="KoPubWorld돋움체 Light" panose="00000300000000000000" pitchFamily="2" charset="-127"/>
                    </a:rPr>
                    <a:t>.</a:t>
                  </a:r>
                  <a:endParaRPr lang="ko-KR" altLang="en-US" sz="1200" dirty="0"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endParaRPr>
                </a:p>
              </p:txBody>
            </p:sp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CDCF12DD-8E12-405C-BF77-C620E80FB89F}"/>
                    </a:ext>
                  </a:extLst>
                </p:cNvPr>
                <p:cNvSpPr txBox="1"/>
                <p:nvPr/>
              </p:nvSpPr>
              <p:spPr>
                <a:xfrm>
                  <a:off x="5317067" y="1230531"/>
                  <a:ext cx="399626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600" dirty="0" err="1"/>
                    <a:t>Casedata</a:t>
                  </a:r>
                  <a:r>
                    <a:rPr lang="en-US" altLang="ko-KR" sz="1600" dirty="0"/>
                    <a:t> </a:t>
                  </a:r>
                  <a:r>
                    <a:rPr lang="en-US" altLang="ko-KR" sz="1600" dirty="0">
                      <a:sym typeface="Wingdings" panose="05000000000000000000" pitchFamily="2" charset="2"/>
                    </a:rPr>
                    <a:t> </a:t>
                  </a:r>
                  <a:r>
                    <a:rPr lang="en-US" altLang="ko-KR" sz="1600" dirty="0" err="1">
                      <a:sym typeface="Wingdings" panose="05000000000000000000" pitchFamily="2" charset="2"/>
                    </a:rPr>
                    <a:t>Fire_case</a:t>
                  </a:r>
                  <a:endParaRPr lang="ko-KR" altLang="en-US" sz="1600" dirty="0"/>
                </a:p>
              </p:txBody>
            </p:sp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ED423547-35E3-4495-9A38-4D01A634002B}"/>
                    </a:ext>
                  </a:extLst>
                </p:cNvPr>
                <p:cNvSpPr txBox="1"/>
                <p:nvPr/>
              </p:nvSpPr>
              <p:spPr>
                <a:xfrm>
                  <a:off x="5317067" y="1563259"/>
                  <a:ext cx="399626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200" dirty="0">
                      <a:latin typeface="KoPubWorld돋움체 Light" panose="00000300000000000000" pitchFamily="2" charset="-127"/>
                      <a:ea typeface="KoPubWorld돋움체 Light" panose="00000300000000000000" pitchFamily="2" charset="-127"/>
                      <a:cs typeface="KoPubWorld돋움체 Light" panose="00000300000000000000" pitchFamily="2" charset="-127"/>
                    </a:rPr>
                    <a:t>하나의 사건에 </a:t>
                  </a:r>
                  <a:r>
                    <a:rPr lang="en-US" altLang="ko-KR" sz="1200" dirty="0">
                      <a:latin typeface="KoPubWorld돋움체 Light" panose="00000300000000000000" pitchFamily="2" charset="-127"/>
                      <a:ea typeface="KoPubWorld돋움체 Light" panose="00000300000000000000" pitchFamily="2" charset="-127"/>
                      <a:cs typeface="KoPubWorld돋움체 Light" panose="00000300000000000000" pitchFamily="2" charset="-127"/>
                    </a:rPr>
                    <a:t>1</a:t>
                  </a:r>
                  <a:r>
                    <a:rPr lang="ko-KR" altLang="en-US" sz="1200" dirty="0">
                      <a:latin typeface="KoPubWorld돋움체 Light" panose="00000300000000000000" pitchFamily="2" charset="-127"/>
                      <a:ea typeface="KoPubWorld돋움체 Light" panose="00000300000000000000" pitchFamily="2" charset="-127"/>
                      <a:cs typeface="KoPubWorld돋움체 Light" panose="00000300000000000000" pitchFamily="2" charset="-127"/>
                    </a:rPr>
                    <a:t>번 이하의 화재사고가 발생한다</a:t>
                  </a:r>
                  <a:r>
                    <a:rPr lang="en-US" altLang="ko-KR" sz="1200" dirty="0">
                      <a:latin typeface="KoPubWorld돋움체 Light" panose="00000300000000000000" pitchFamily="2" charset="-127"/>
                      <a:ea typeface="KoPubWorld돋움체 Light" panose="00000300000000000000" pitchFamily="2" charset="-127"/>
                      <a:cs typeface="KoPubWorld돋움체 Light" panose="00000300000000000000" pitchFamily="2" charset="-127"/>
                    </a:rPr>
                    <a:t>.</a:t>
                  </a:r>
                  <a:endParaRPr lang="ko-KR" altLang="en-US" sz="1200" dirty="0"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endParaRPr>
                </a:p>
              </p:txBody>
            </p:sp>
          </p:grp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ED63DBE-DAB1-4CB8-873C-228C44E6E7A4}"/>
                  </a:ext>
                </a:extLst>
              </p:cNvPr>
              <p:cNvSpPr txBox="1"/>
              <p:nvPr/>
            </p:nvSpPr>
            <p:spPr>
              <a:xfrm>
                <a:off x="5301456" y="389467"/>
                <a:ext cx="74374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/>
                  <a:t>&lt; 6 &gt;</a:t>
                </a:r>
                <a:endParaRPr lang="ko-KR" altLang="en-US" sz="1600" dirty="0"/>
              </a:p>
            </p:txBody>
          </p:sp>
        </p:grp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958782D3-984A-4E05-B1B4-4EA723E7EAC4}"/>
                </a:ext>
              </a:extLst>
            </p:cNvPr>
            <p:cNvCxnSpPr>
              <a:cxnSpLocks/>
              <a:stCxn id="9" idx="6"/>
              <a:endCxn id="6" idx="1"/>
            </p:cNvCxnSpPr>
            <p:nvPr/>
          </p:nvCxnSpPr>
          <p:spPr>
            <a:xfrm flipV="1">
              <a:off x="3124201" y="1129720"/>
              <a:ext cx="1955799" cy="584972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8BFD60BD-DFB2-4391-9CB8-DCB48AB67BDE}"/>
                </a:ext>
              </a:extLst>
            </p:cNvPr>
            <p:cNvCxnSpPr/>
            <p:nvPr/>
          </p:nvCxnSpPr>
          <p:spPr>
            <a:xfrm>
              <a:off x="5181600" y="1268219"/>
              <a:ext cx="3230880" cy="0"/>
            </a:xfrm>
            <a:prstGeom prst="line">
              <a:avLst/>
            </a:prstGeom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9FC8A1B2-F13D-4FC2-8A62-7B471B265254}"/>
              </a:ext>
            </a:extLst>
          </p:cNvPr>
          <p:cNvGrpSpPr/>
          <p:nvPr/>
        </p:nvGrpSpPr>
        <p:grpSpPr>
          <a:xfrm>
            <a:off x="2294467" y="2078956"/>
            <a:ext cx="8116146" cy="1904165"/>
            <a:chOff x="2294467" y="2078956"/>
            <a:chExt cx="8116146" cy="1904165"/>
          </a:xfrm>
        </p:grpSpPr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7FACB1F4-477B-4A32-9145-DC5B81C13A02}"/>
                </a:ext>
              </a:extLst>
            </p:cNvPr>
            <p:cNvSpPr/>
            <p:nvPr/>
          </p:nvSpPr>
          <p:spPr>
            <a:xfrm>
              <a:off x="2294467" y="3175110"/>
              <a:ext cx="829734" cy="808011"/>
            </a:xfrm>
            <a:prstGeom prst="ellipse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/>
                <a:t>ㅁ</a:t>
              </a:r>
              <a:endParaRPr lang="ko-KR" altLang="en-US" dirty="0"/>
            </a:p>
          </p:txBody>
        </p: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287C54D1-BC42-4ACC-8BDE-6E604A18A02C}"/>
                </a:ext>
              </a:extLst>
            </p:cNvPr>
            <p:cNvCxnSpPr>
              <a:cxnSpLocks/>
              <a:stCxn id="50" idx="6"/>
              <a:endCxn id="43" idx="1"/>
            </p:cNvCxnSpPr>
            <p:nvPr/>
          </p:nvCxnSpPr>
          <p:spPr>
            <a:xfrm flipV="1">
              <a:off x="3124201" y="2919785"/>
              <a:ext cx="3290146" cy="659331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2C43D931-385E-4368-8290-D561453E3399}"/>
                </a:ext>
              </a:extLst>
            </p:cNvPr>
            <p:cNvGrpSpPr/>
            <p:nvPr/>
          </p:nvGrpSpPr>
          <p:grpSpPr>
            <a:xfrm>
              <a:off x="6414347" y="2078956"/>
              <a:ext cx="3996266" cy="1592067"/>
              <a:chOff x="6214534" y="2083239"/>
              <a:chExt cx="3996266" cy="1592067"/>
            </a:xfrm>
          </p:grpSpPr>
          <p:grpSp>
            <p:nvGrpSpPr>
              <p:cNvPr id="39" name="그룹 38">
                <a:extLst>
                  <a:ext uri="{FF2B5EF4-FFF2-40B4-BE49-F238E27FC236}">
                    <a16:creationId xmlns:a16="http://schemas.microsoft.com/office/drawing/2014/main" id="{6D20F6F2-BB33-481A-8AB1-DFD0CCFB8891}"/>
                  </a:ext>
                </a:extLst>
              </p:cNvPr>
              <p:cNvGrpSpPr/>
              <p:nvPr/>
            </p:nvGrpSpPr>
            <p:grpSpPr>
              <a:xfrm>
                <a:off x="6214534" y="2083239"/>
                <a:ext cx="3996266" cy="1592067"/>
                <a:chOff x="5301456" y="389467"/>
                <a:chExt cx="3996266" cy="1592067"/>
              </a:xfrm>
            </p:grpSpPr>
            <p:grpSp>
              <p:nvGrpSpPr>
                <p:cNvPr id="40" name="그룹 39">
                  <a:extLst>
                    <a:ext uri="{FF2B5EF4-FFF2-40B4-BE49-F238E27FC236}">
                      <a16:creationId xmlns:a16="http://schemas.microsoft.com/office/drawing/2014/main" id="{64049233-4F01-421B-AA71-A465200E6D7A}"/>
                    </a:ext>
                  </a:extLst>
                </p:cNvPr>
                <p:cNvGrpSpPr/>
                <p:nvPr/>
              </p:nvGrpSpPr>
              <p:grpSpPr>
                <a:xfrm>
                  <a:off x="5301456" y="722464"/>
                  <a:ext cx="3996266" cy="1259070"/>
                  <a:chOff x="5317067" y="584200"/>
                  <a:chExt cx="3996266" cy="1259070"/>
                </a:xfrm>
              </p:grpSpPr>
              <p:sp>
                <p:nvSpPr>
                  <p:cNvPr id="42" name="TextBox 41">
                    <a:extLst>
                      <a:ext uri="{FF2B5EF4-FFF2-40B4-BE49-F238E27FC236}">
                        <a16:creationId xmlns:a16="http://schemas.microsoft.com/office/drawing/2014/main" id="{35CD9F47-3612-4335-81D0-C3DBEF43EFE1}"/>
                      </a:ext>
                    </a:extLst>
                  </p:cNvPr>
                  <p:cNvSpPr txBox="1"/>
                  <p:nvPr/>
                </p:nvSpPr>
                <p:spPr>
                  <a:xfrm>
                    <a:off x="5317067" y="584200"/>
                    <a:ext cx="3996266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sz="1600" dirty="0" err="1"/>
                      <a:t>Emergency_case</a:t>
                    </a:r>
                    <a:r>
                      <a:rPr lang="en-US" altLang="ko-KR" sz="1600" dirty="0"/>
                      <a:t> </a:t>
                    </a:r>
                    <a:r>
                      <a:rPr lang="en-US" altLang="ko-KR" sz="1600" dirty="0">
                        <a:sym typeface="Wingdings" panose="05000000000000000000" pitchFamily="2" charset="2"/>
                      </a:rPr>
                      <a:t> </a:t>
                    </a:r>
                    <a:r>
                      <a:rPr lang="en-US" altLang="ko-KR" sz="1600" dirty="0" err="1">
                        <a:sym typeface="Wingdings" panose="05000000000000000000" pitchFamily="2" charset="2"/>
                      </a:rPr>
                      <a:t>Casedata</a:t>
                    </a:r>
                    <a:endParaRPr lang="ko-KR" altLang="en-US" sz="1600" dirty="0"/>
                  </a:p>
                </p:txBody>
              </p:sp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DF52C002-8B0D-4A9B-B526-0ACFF0DDA348}"/>
                      </a:ext>
                    </a:extLst>
                  </p:cNvPr>
                  <p:cNvSpPr txBox="1"/>
                  <p:nvPr/>
                </p:nvSpPr>
                <p:spPr>
                  <a:xfrm>
                    <a:off x="5317067" y="953532"/>
                    <a:ext cx="3996266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sz="1200" dirty="0"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rPr>
                      <a:t>한번의 구급사건은 하나의 사건에 포함된다</a:t>
                    </a:r>
                    <a:r>
                      <a:rPr lang="en-US" altLang="ko-KR" sz="1200" dirty="0"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rPr>
                      <a:t>.</a:t>
                    </a:r>
                    <a:endParaRPr lang="ko-KR" altLang="en-US" sz="1200" dirty="0">
                      <a:latin typeface="KoPubWorld돋움체 Light" panose="00000300000000000000" pitchFamily="2" charset="-127"/>
                      <a:ea typeface="KoPubWorld돋움체 Light" panose="00000300000000000000" pitchFamily="2" charset="-127"/>
                      <a:cs typeface="KoPubWorld돋움체 Light" panose="00000300000000000000" pitchFamily="2" charset="-127"/>
                    </a:endParaRPr>
                  </a:p>
                </p:txBody>
              </p:sp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D52410FD-3367-49B3-83EA-107470B1C0EF}"/>
                      </a:ext>
                    </a:extLst>
                  </p:cNvPr>
                  <p:cNvSpPr txBox="1"/>
                  <p:nvPr/>
                </p:nvSpPr>
                <p:spPr>
                  <a:xfrm>
                    <a:off x="5317067" y="1233543"/>
                    <a:ext cx="3996266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sz="1600" dirty="0" err="1"/>
                      <a:t>Casedata</a:t>
                    </a:r>
                    <a:r>
                      <a:rPr lang="en-US" altLang="ko-KR" sz="1600" dirty="0"/>
                      <a:t> </a:t>
                    </a:r>
                    <a:r>
                      <a:rPr lang="en-US" altLang="ko-KR" sz="1600" dirty="0">
                        <a:sym typeface="Wingdings" panose="05000000000000000000" pitchFamily="2" charset="2"/>
                      </a:rPr>
                      <a:t> </a:t>
                    </a:r>
                    <a:r>
                      <a:rPr lang="en-US" altLang="ko-KR" sz="1600" dirty="0" err="1"/>
                      <a:t>Emergency_case</a:t>
                    </a:r>
                    <a:r>
                      <a:rPr lang="en-US" altLang="ko-KR" sz="1600" dirty="0"/>
                      <a:t> </a:t>
                    </a:r>
                    <a:endParaRPr lang="ko-KR" altLang="en-US" sz="1600" dirty="0"/>
                  </a:p>
                </p:txBody>
              </p:sp>
              <p:sp>
                <p:nvSpPr>
                  <p:cNvPr id="45" name="TextBox 44">
                    <a:extLst>
                      <a:ext uri="{FF2B5EF4-FFF2-40B4-BE49-F238E27FC236}">
                        <a16:creationId xmlns:a16="http://schemas.microsoft.com/office/drawing/2014/main" id="{08846D17-E56B-4D67-BF2E-E5ECED2FB799}"/>
                      </a:ext>
                    </a:extLst>
                  </p:cNvPr>
                  <p:cNvSpPr txBox="1"/>
                  <p:nvPr/>
                </p:nvSpPr>
                <p:spPr>
                  <a:xfrm>
                    <a:off x="5317067" y="1566271"/>
                    <a:ext cx="3996266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sz="1200" dirty="0"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rPr>
                      <a:t>하나의 사건은 </a:t>
                    </a:r>
                    <a:r>
                      <a:rPr lang="en-US" altLang="ko-KR" sz="1200" dirty="0"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rPr>
                      <a:t>1</a:t>
                    </a:r>
                    <a:r>
                      <a:rPr lang="ko-KR" altLang="en-US" sz="1200" dirty="0"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rPr>
                      <a:t>번 이하의 구급사건이 발생한다</a:t>
                    </a:r>
                    <a:r>
                      <a:rPr lang="en-US" altLang="ko-KR" sz="1200" dirty="0"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rPr>
                      <a:t>.</a:t>
                    </a:r>
                    <a:endParaRPr lang="ko-KR" altLang="en-US" sz="1200" dirty="0">
                      <a:latin typeface="KoPubWorld돋움체 Light" panose="00000300000000000000" pitchFamily="2" charset="-127"/>
                      <a:ea typeface="KoPubWorld돋움체 Light" panose="00000300000000000000" pitchFamily="2" charset="-127"/>
                      <a:cs typeface="KoPubWorld돋움체 Light" panose="00000300000000000000" pitchFamily="2" charset="-127"/>
                    </a:endParaRPr>
                  </a:p>
                </p:txBody>
              </p:sp>
            </p:grpSp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58B824E2-833D-4B41-9393-05FBAC3CB28A}"/>
                    </a:ext>
                  </a:extLst>
                </p:cNvPr>
                <p:cNvSpPr txBox="1"/>
                <p:nvPr/>
              </p:nvSpPr>
              <p:spPr>
                <a:xfrm>
                  <a:off x="5301456" y="389467"/>
                  <a:ext cx="743744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600" dirty="0"/>
                    <a:t>&lt; 7 &gt;</a:t>
                  </a:r>
                  <a:endParaRPr lang="ko-KR" altLang="en-US" sz="1600" dirty="0"/>
                </a:p>
              </p:txBody>
            </p:sp>
          </p:grpSp>
          <p:cxnSp>
            <p:nvCxnSpPr>
              <p:cNvPr id="62" name="직선 연결선 61">
                <a:extLst>
                  <a:ext uri="{FF2B5EF4-FFF2-40B4-BE49-F238E27FC236}">
                    <a16:creationId xmlns:a16="http://schemas.microsoft.com/office/drawing/2014/main" id="{334689E5-8E78-41F7-A747-BDA488D5EC75}"/>
                  </a:ext>
                </a:extLst>
              </p:cNvPr>
              <p:cNvCxnSpPr/>
              <p:nvPr/>
            </p:nvCxnSpPr>
            <p:spPr>
              <a:xfrm>
                <a:off x="6309360" y="3062567"/>
                <a:ext cx="3230880" cy="0"/>
              </a:xfrm>
              <a:prstGeom prst="line">
                <a:avLst/>
              </a:prstGeom>
              <a:ln w="127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D0400C3A-0FDE-4EEB-BE5F-FDAEA70B1896}"/>
              </a:ext>
            </a:extLst>
          </p:cNvPr>
          <p:cNvGrpSpPr/>
          <p:nvPr/>
        </p:nvGrpSpPr>
        <p:grpSpPr>
          <a:xfrm>
            <a:off x="1388532" y="3872033"/>
            <a:ext cx="7567879" cy="1648899"/>
            <a:chOff x="1388532" y="3872033"/>
            <a:chExt cx="7567879" cy="1648899"/>
          </a:xfrm>
        </p:grpSpPr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6BCB9AA9-FDA2-40B1-BE97-7BA7867F451D}"/>
                </a:ext>
              </a:extLst>
            </p:cNvPr>
            <p:cNvSpPr/>
            <p:nvPr/>
          </p:nvSpPr>
          <p:spPr>
            <a:xfrm>
              <a:off x="1388532" y="4316273"/>
              <a:ext cx="1634067" cy="1204659"/>
            </a:xfrm>
            <a:prstGeom prst="ellipse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/>
                <a:t>ㅁ</a:t>
              </a:r>
              <a:endParaRPr lang="ko-KR" altLang="en-US" dirty="0"/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55A9D4F1-193B-4810-A825-3F36E2EDAFC0}"/>
                </a:ext>
              </a:extLst>
            </p:cNvPr>
            <p:cNvCxnSpPr>
              <a:cxnSpLocks/>
              <a:stCxn id="15" idx="6"/>
              <a:endCxn id="21" idx="1"/>
            </p:cNvCxnSpPr>
            <p:nvPr/>
          </p:nvCxnSpPr>
          <p:spPr>
            <a:xfrm flipV="1">
              <a:off x="3022599" y="4673650"/>
              <a:ext cx="1937546" cy="244953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DC3E7745-5840-4718-B659-58EBBED58069}"/>
                </a:ext>
              </a:extLst>
            </p:cNvPr>
            <p:cNvGrpSpPr/>
            <p:nvPr/>
          </p:nvGrpSpPr>
          <p:grpSpPr>
            <a:xfrm>
              <a:off x="4960145" y="3872033"/>
              <a:ext cx="3996266" cy="1617965"/>
              <a:chOff x="5301456" y="2732425"/>
              <a:chExt cx="3996266" cy="1617965"/>
            </a:xfrm>
          </p:grpSpPr>
          <p:grpSp>
            <p:nvGrpSpPr>
              <p:cNvPr id="19" name="그룹 18">
                <a:extLst>
                  <a:ext uri="{FF2B5EF4-FFF2-40B4-BE49-F238E27FC236}">
                    <a16:creationId xmlns:a16="http://schemas.microsoft.com/office/drawing/2014/main" id="{0D9F3AC0-AFBD-4328-9F93-928B77FAC892}"/>
                  </a:ext>
                </a:extLst>
              </p:cNvPr>
              <p:cNvGrpSpPr/>
              <p:nvPr/>
            </p:nvGrpSpPr>
            <p:grpSpPr>
              <a:xfrm>
                <a:off x="5301456" y="3063554"/>
                <a:ext cx="3996266" cy="1286836"/>
                <a:chOff x="5317067" y="584200"/>
                <a:chExt cx="3996266" cy="1286836"/>
              </a:xfrm>
            </p:grpSpPr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0AE404E0-41DA-4AC5-89D8-A38C1FC187BC}"/>
                    </a:ext>
                  </a:extLst>
                </p:cNvPr>
                <p:cNvSpPr txBox="1"/>
                <p:nvPr/>
              </p:nvSpPr>
              <p:spPr>
                <a:xfrm>
                  <a:off x="5317067" y="584200"/>
                  <a:ext cx="399626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600" dirty="0" err="1"/>
                    <a:t>Aid_case</a:t>
                  </a:r>
                  <a:r>
                    <a:rPr lang="en-US" altLang="ko-KR" sz="1600" dirty="0"/>
                    <a:t> </a:t>
                  </a:r>
                  <a:r>
                    <a:rPr lang="en-US" altLang="ko-KR" sz="1600" dirty="0">
                      <a:sym typeface="Wingdings" panose="05000000000000000000" pitchFamily="2" charset="2"/>
                    </a:rPr>
                    <a:t> </a:t>
                  </a:r>
                  <a:r>
                    <a:rPr lang="en-US" altLang="ko-KR" sz="1600" dirty="0" err="1">
                      <a:sym typeface="Wingdings" panose="05000000000000000000" pitchFamily="2" charset="2"/>
                    </a:rPr>
                    <a:t>Casedata</a:t>
                  </a:r>
                  <a:endParaRPr lang="ko-KR" altLang="en-US" sz="1600" dirty="0"/>
                </a:p>
              </p:txBody>
            </p:sp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5F883D96-59F5-486C-99AE-146F7184631E}"/>
                    </a:ext>
                  </a:extLst>
                </p:cNvPr>
                <p:cNvSpPr txBox="1"/>
                <p:nvPr/>
              </p:nvSpPr>
              <p:spPr>
                <a:xfrm>
                  <a:off x="5317067" y="916188"/>
                  <a:ext cx="399626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200" dirty="0">
                      <a:latin typeface="KoPubWorld돋움체 Light" panose="00000300000000000000" pitchFamily="2" charset="-127"/>
                      <a:ea typeface="KoPubWorld돋움체 Light" panose="00000300000000000000" pitchFamily="2" charset="-127"/>
                      <a:cs typeface="KoPubWorld돋움체 Light" panose="00000300000000000000" pitchFamily="2" charset="-127"/>
                    </a:rPr>
                    <a:t>한 번의 구조사건은  하나의 사건에 포함된다</a:t>
                  </a:r>
                  <a:r>
                    <a:rPr lang="en-US" altLang="ko-KR" sz="1200" dirty="0">
                      <a:latin typeface="KoPubWorld돋움체 Light" panose="00000300000000000000" pitchFamily="2" charset="-127"/>
                      <a:ea typeface="KoPubWorld돋움체 Light" panose="00000300000000000000" pitchFamily="2" charset="-127"/>
                      <a:cs typeface="KoPubWorld돋움체 Light" panose="00000300000000000000" pitchFamily="2" charset="-127"/>
                    </a:rPr>
                    <a:t>.</a:t>
                  </a:r>
                  <a:endParaRPr lang="ko-KR" altLang="en-US" sz="1200" dirty="0"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endParaRPr>
                </a:p>
              </p:txBody>
            </p: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4F90278C-EC66-49D4-923E-D64ABE9E586D}"/>
                    </a:ext>
                  </a:extLst>
                </p:cNvPr>
                <p:cNvSpPr txBox="1"/>
                <p:nvPr/>
              </p:nvSpPr>
              <p:spPr>
                <a:xfrm>
                  <a:off x="5317067" y="1261309"/>
                  <a:ext cx="399626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600" dirty="0" err="1">
                      <a:sym typeface="Wingdings" panose="05000000000000000000" pitchFamily="2" charset="2"/>
                    </a:rPr>
                    <a:t>Casedata</a:t>
                  </a:r>
                  <a:r>
                    <a:rPr lang="en-US" altLang="ko-KR" sz="1600" dirty="0"/>
                    <a:t> </a:t>
                  </a:r>
                  <a:r>
                    <a:rPr lang="en-US" altLang="ko-KR" sz="1600" dirty="0">
                      <a:sym typeface="Wingdings" panose="05000000000000000000" pitchFamily="2" charset="2"/>
                    </a:rPr>
                    <a:t> </a:t>
                  </a:r>
                  <a:r>
                    <a:rPr lang="en-US" altLang="ko-KR" sz="1600" dirty="0" err="1">
                      <a:sym typeface="Wingdings" panose="05000000000000000000" pitchFamily="2" charset="2"/>
                    </a:rPr>
                    <a:t>A</a:t>
                  </a:r>
                  <a:r>
                    <a:rPr lang="en-US" altLang="ko-KR" sz="1600" dirty="0" err="1"/>
                    <a:t>id_case</a:t>
                  </a:r>
                  <a:r>
                    <a:rPr lang="en-US" altLang="ko-KR" sz="1600" dirty="0"/>
                    <a:t> </a:t>
                  </a:r>
                  <a:endParaRPr lang="ko-KR" altLang="en-US" sz="1600" dirty="0"/>
                </a:p>
              </p:txBody>
            </p: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38C5DD4E-62E9-4BE6-9881-17055558F16F}"/>
                    </a:ext>
                  </a:extLst>
                </p:cNvPr>
                <p:cNvSpPr txBox="1"/>
                <p:nvPr/>
              </p:nvSpPr>
              <p:spPr>
                <a:xfrm>
                  <a:off x="5317067" y="1594037"/>
                  <a:ext cx="399626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200" dirty="0">
                      <a:latin typeface="KoPubWorld돋움체 Light" panose="00000300000000000000" pitchFamily="2" charset="-127"/>
                      <a:ea typeface="KoPubWorld돋움체 Light" panose="00000300000000000000" pitchFamily="2" charset="-127"/>
                      <a:cs typeface="KoPubWorld돋움체 Light" panose="00000300000000000000" pitchFamily="2" charset="-127"/>
                    </a:rPr>
                    <a:t>하나의 사건에 </a:t>
                  </a:r>
                  <a:r>
                    <a:rPr lang="en-US" altLang="ko-KR" sz="1200" dirty="0">
                      <a:latin typeface="KoPubWorld돋움체 Light" panose="00000300000000000000" pitchFamily="2" charset="-127"/>
                      <a:ea typeface="KoPubWorld돋움체 Light" panose="00000300000000000000" pitchFamily="2" charset="-127"/>
                      <a:cs typeface="KoPubWorld돋움체 Light" panose="00000300000000000000" pitchFamily="2" charset="-127"/>
                    </a:rPr>
                    <a:t>1</a:t>
                  </a:r>
                  <a:r>
                    <a:rPr lang="ko-KR" altLang="en-US" sz="1200" dirty="0">
                      <a:latin typeface="KoPubWorld돋움체 Light" panose="00000300000000000000" pitchFamily="2" charset="-127"/>
                      <a:ea typeface="KoPubWorld돋움체 Light" panose="00000300000000000000" pitchFamily="2" charset="-127"/>
                      <a:cs typeface="KoPubWorld돋움체 Light" panose="00000300000000000000" pitchFamily="2" charset="-127"/>
                    </a:rPr>
                    <a:t>번 이하의 구조 사건이 발생한다</a:t>
                  </a:r>
                  <a:r>
                    <a:rPr lang="en-US" altLang="ko-KR" sz="1200" dirty="0">
                      <a:latin typeface="KoPubWorld돋움체 Light" panose="00000300000000000000" pitchFamily="2" charset="-127"/>
                      <a:ea typeface="KoPubWorld돋움체 Light" panose="00000300000000000000" pitchFamily="2" charset="-127"/>
                      <a:cs typeface="KoPubWorld돋움체 Light" panose="00000300000000000000" pitchFamily="2" charset="-127"/>
                    </a:rPr>
                    <a:t>.</a:t>
                  </a:r>
                  <a:endParaRPr lang="ko-KR" altLang="en-US" sz="1200" dirty="0"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endParaRPr>
                </a:p>
              </p:txBody>
            </p:sp>
          </p:grp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9079592-50F9-4D0B-850B-0FF8C75F1565}"/>
                  </a:ext>
                </a:extLst>
              </p:cNvPr>
              <p:cNvSpPr txBox="1"/>
              <p:nvPr/>
            </p:nvSpPr>
            <p:spPr>
              <a:xfrm>
                <a:off x="5301456" y="2732425"/>
                <a:ext cx="74374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/>
                  <a:t>&lt; 8 &gt;</a:t>
                </a:r>
                <a:endParaRPr lang="ko-KR" altLang="en-US" sz="1600" dirty="0"/>
              </a:p>
            </p:txBody>
          </p:sp>
        </p:grpSp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56A71F22-00AE-4F3F-9C36-D2178C9A4FC6}"/>
                </a:ext>
              </a:extLst>
            </p:cNvPr>
            <p:cNvCxnSpPr>
              <a:cxnSpLocks/>
            </p:cNvCxnSpPr>
            <p:nvPr/>
          </p:nvCxnSpPr>
          <p:spPr>
            <a:xfrm>
              <a:off x="5062582" y="4846941"/>
              <a:ext cx="2844800" cy="0"/>
            </a:xfrm>
            <a:prstGeom prst="line">
              <a:avLst/>
            </a:prstGeom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96836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A9FD6E5F-FE38-47E8-A3C4-FF46D5BEFC72}"/>
              </a:ext>
            </a:extLst>
          </p:cNvPr>
          <p:cNvGrpSpPr/>
          <p:nvPr/>
        </p:nvGrpSpPr>
        <p:grpSpPr>
          <a:xfrm>
            <a:off x="207161" y="1280103"/>
            <a:ext cx="4689447" cy="1917359"/>
            <a:chOff x="390553" y="457199"/>
            <a:chExt cx="4689447" cy="1917359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1EDDABE1-EE24-4907-9E29-CCA7AE0A226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223" r="19474"/>
            <a:stretch/>
          </p:blipFill>
          <p:spPr>
            <a:xfrm>
              <a:off x="390553" y="457199"/>
              <a:ext cx="4689447" cy="1917359"/>
            </a:xfrm>
            <a:prstGeom prst="rect">
              <a:avLst/>
            </a:prstGeom>
          </p:spPr>
        </p:pic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4C1C0552-044C-47B9-B4B8-73568C77DD3E}"/>
                </a:ext>
              </a:extLst>
            </p:cNvPr>
            <p:cNvSpPr/>
            <p:nvPr/>
          </p:nvSpPr>
          <p:spPr>
            <a:xfrm>
              <a:off x="3800211" y="528505"/>
              <a:ext cx="1279789" cy="184605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BEE42541-E802-4931-B113-F65EB7F89428}"/>
              </a:ext>
            </a:extLst>
          </p:cNvPr>
          <p:cNvSpPr txBox="1"/>
          <p:nvPr/>
        </p:nvSpPr>
        <p:spPr>
          <a:xfrm>
            <a:off x="976464" y="3959864"/>
            <a:ext cx="27065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관할구역 셀에 할당된 값이 </a:t>
            </a:r>
            <a:br>
              <a:rPr lang="en-US" altLang="ko-KR" sz="14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</a:br>
            <a:r>
              <a:rPr lang="ko-KR" altLang="en-US" sz="14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여러 개이므로</a:t>
            </a:r>
            <a:r>
              <a:rPr lang="en-US" altLang="ko-KR" sz="14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1</a:t>
            </a:r>
            <a:r>
              <a:rPr lang="ko-KR" altLang="en-US" sz="14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차 정규화에 위반함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7744BC41-33C8-48AC-84E2-369C28F72CB2}"/>
              </a:ext>
            </a:extLst>
          </p:cNvPr>
          <p:cNvGrpSpPr/>
          <p:nvPr/>
        </p:nvGrpSpPr>
        <p:grpSpPr>
          <a:xfrm>
            <a:off x="5022444" y="1351409"/>
            <a:ext cx="4930395" cy="3347119"/>
            <a:chOff x="5022444" y="1351409"/>
            <a:chExt cx="4930395" cy="3347119"/>
          </a:xfrm>
        </p:grpSpPr>
        <p:sp>
          <p:nvSpPr>
            <p:cNvPr id="9" name="화살표: 오른쪽 8">
              <a:extLst>
                <a:ext uri="{FF2B5EF4-FFF2-40B4-BE49-F238E27FC236}">
                  <a16:creationId xmlns:a16="http://schemas.microsoft.com/office/drawing/2014/main" id="{04451207-A849-4997-9009-D8CFD84A5CB4}"/>
                </a:ext>
              </a:extLst>
            </p:cNvPr>
            <p:cNvSpPr/>
            <p:nvPr/>
          </p:nvSpPr>
          <p:spPr>
            <a:xfrm>
              <a:off x="5022444" y="1921860"/>
              <a:ext cx="473512" cy="469783"/>
            </a:xfrm>
            <a:prstGeom prst="rightArrow">
              <a:avLst/>
            </a:prstGeom>
            <a:gradFill flip="none" rotWithShape="1">
              <a:gsLst>
                <a:gs pos="0">
                  <a:srgbClr val="FFB3B3"/>
                </a:gs>
                <a:gs pos="100000">
                  <a:srgbClr val="FF0000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370D2D40-2840-4282-9056-6EB2673B7691}"/>
                </a:ext>
              </a:extLst>
            </p:cNvPr>
            <p:cNvGrpSpPr/>
            <p:nvPr/>
          </p:nvGrpSpPr>
          <p:grpSpPr>
            <a:xfrm>
              <a:off x="5621792" y="1351409"/>
              <a:ext cx="1236331" cy="1617339"/>
              <a:chOff x="502920" y="1135380"/>
              <a:chExt cx="1211580" cy="1584960"/>
            </a:xfrm>
          </p:grpSpPr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14C3BA67-C21A-4F0A-8EFE-AF602837A7CA}"/>
                  </a:ext>
                </a:extLst>
              </p:cNvPr>
              <p:cNvSpPr/>
              <p:nvPr/>
            </p:nvSpPr>
            <p:spPr>
              <a:xfrm>
                <a:off x="502920" y="1135380"/>
                <a:ext cx="1211580" cy="27699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 err="1">
                    <a:solidFill>
                      <a:schemeClr val="tx1"/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세종시인구데이터</a:t>
                </a:r>
                <a:endParaRPr lang="ko-KR" altLang="en-US" sz="1000" dirty="0">
                  <a:solidFill>
                    <a:schemeClr val="tx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DF8251BF-00E1-4901-B2D7-33E9583162A7}"/>
                  </a:ext>
                </a:extLst>
              </p:cNvPr>
              <p:cNvSpPr/>
              <p:nvPr/>
            </p:nvSpPr>
            <p:spPr>
              <a:xfrm>
                <a:off x="502920" y="1412379"/>
                <a:ext cx="1211580" cy="130796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0576D63-9A35-429F-AE01-792B41D000F8}"/>
                </a:ext>
              </a:extLst>
            </p:cNvPr>
            <p:cNvSpPr txBox="1"/>
            <p:nvPr/>
          </p:nvSpPr>
          <p:spPr>
            <a:xfrm>
              <a:off x="5884837" y="1698157"/>
              <a:ext cx="710243" cy="1193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지역</a:t>
              </a:r>
              <a:r>
                <a:rPr kumimoji="0" lang="en-US" altLang="ko-KR" sz="10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ID</a:t>
              </a:r>
              <a:endParaRPr lang="en-US" altLang="ko-KR" sz="1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지역이름</a:t>
              </a:r>
              <a:endParaRPr kumimoji="0" lang="en-US" altLang="ko-KR" sz="1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1000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내국인</a:t>
              </a:r>
              <a:r>
                <a:rPr lang="en-US" altLang="ko-KR" sz="1000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_</a:t>
              </a:r>
              <a:r>
                <a:rPr lang="ko-KR" altLang="en-US" sz="1000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남</a:t>
              </a:r>
              <a:endParaRPr lang="en-US" altLang="ko-KR" sz="1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1000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내국인</a:t>
              </a:r>
              <a:r>
                <a:rPr lang="en-US" altLang="ko-KR" sz="1000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_</a:t>
              </a:r>
              <a:r>
                <a:rPr lang="ko-KR" altLang="en-US" sz="1000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여</a:t>
              </a:r>
              <a:endParaRPr lang="en-US" altLang="ko-KR" sz="1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1000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외국인</a:t>
              </a:r>
              <a:r>
                <a:rPr lang="en-US" altLang="ko-KR" sz="1000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_</a:t>
              </a:r>
              <a:r>
                <a:rPr lang="ko-KR" altLang="en-US" sz="1000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남</a:t>
              </a:r>
              <a:endParaRPr lang="en-US" altLang="ko-KR" sz="1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1000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외국인</a:t>
              </a:r>
              <a:r>
                <a:rPr lang="en-US" altLang="ko-KR" sz="1000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_</a:t>
              </a:r>
              <a:r>
                <a:rPr lang="ko-KR" altLang="en-US" sz="1000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여</a:t>
              </a:r>
              <a:endParaRPr lang="en-US" altLang="ko-KR" sz="1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1000" dirty="0" err="1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세대수</a:t>
              </a:r>
              <a:endParaRPr lang="en-US" altLang="ko-KR" sz="1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2D4BD8E6-5EBD-43CE-8E88-3604950DC5A6}"/>
                </a:ext>
              </a:extLst>
            </p:cNvPr>
            <p:cNvGrpSpPr/>
            <p:nvPr/>
          </p:nvGrpSpPr>
          <p:grpSpPr>
            <a:xfrm>
              <a:off x="7068066" y="1351409"/>
              <a:ext cx="1236331" cy="816445"/>
              <a:chOff x="1920240" y="1135380"/>
              <a:chExt cx="1211580" cy="800100"/>
            </a:xfrm>
          </p:grpSpPr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F7006F46-DB23-45A5-B432-499973CC2B89}"/>
                  </a:ext>
                </a:extLst>
              </p:cNvPr>
              <p:cNvGrpSpPr/>
              <p:nvPr/>
            </p:nvGrpSpPr>
            <p:grpSpPr>
              <a:xfrm>
                <a:off x="1920240" y="1135380"/>
                <a:ext cx="1211580" cy="800100"/>
                <a:chOff x="502920" y="1135380"/>
                <a:chExt cx="1211580" cy="800100"/>
              </a:xfrm>
            </p:grpSpPr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2BC75E72-BFDC-4A10-9824-4C2FA1CD47F6}"/>
                    </a:ext>
                  </a:extLst>
                </p:cNvPr>
                <p:cNvSpPr/>
                <p:nvPr/>
              </p:nvSpPr>
              <p:spPr>
                <a:xfrm>
                  <a:off x="502920" y="1135380"/>
                  <a:ext cx="1211580" cy="27699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00" dirty="0">
                      <a:solidFill>
                        <a:schemeClr val="tx1"/>
                      </a:solidFill>
                      <a:latin typeface="KoPubWorld돋움체 Bold" panose="00000800000000000000" pitchFamily="2" charset="-127"/>
                      <a:ea typeface="KoPubWorld돋움체 Bold" panose="00000800000000000000" pitchFamily="2" charset="-127"/>
                      <a:cs typeface="KoPubWorld돋움체 Bold" panose="00000800000000000000" pitchFamily="2" charset="-127"/>
                    </a:rPr>
                    <a:t>관할구역</a:t>
                  </a:r>
                </a:p>
              </p:txBody>
            </p:sp>
            <p:sp>
              <p:nvSpPr>
                <p:cNvPr id="18" name="직사각형 17">
                  <a:extLst>
                    <a:ext uri="{FF2B5EF4-FFF2-40B4-BE49-F238E27FC236}">
                      <a16:creationId xmlns:a16="http://schemas.microsoft.com/office/drawing/2014/main" id="{5C7C8584-78FE-4A17-9A58-A8AD2F2208E9}"/>
                    </a:ext>
                  </a:extLst>
                </p:cNvPr>
                <p:cNvSpPr/>
                <p:nvPr/>
              </p:nvSpPr>
              <p:spPr>
                <a:xfrm>
                  <a:off x="502920" y="1412379"/>
                  <a:ext cx="1211580" cy="523101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6027662-47B8-4609-BB3E-BDFBC3612FA9}"/>
                  </a:ext>
                </a:extLst>
              </p:cNvPr>
              <p:cNvSpPr txBox="1"/>
              <p:nvPr/>
            </p:nvSpPr>
            <p:spPr>
              <a:xfrm>
                <a:off x="2190843" y="1475186"/>
                <a:ext cx="67037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000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소방서</a:t>
                </a:r>
                <a:r>
                  <a:rPr kumimoji="0" lang="en-US" altLang="ko-KR" sz="1000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ID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ko-KR" altLang="en-US" sz="1000" dirty="0"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지역</a:t>
                </a:r>
                <a:r>
                  <a:rPr lang="en-US" altLang="ko-KR" sz="1000" dirty="0"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ID</a:t>
                </a:r>
                <a:endParaRPr kumimoji="0" lang="en-US" altLang="ko-KR" sz="10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endParaRPr>
              </a:p>
            </p:txBody>
          </p:sp>
        </p:grp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61CD3AF1-C6F4-452C-BF8E-7BF25116317D}"/>
                </a:ext>
              </a:extLst>
            </p:cNvPr>
            <p:cNvGrpSpPr/>
            <p:nvPr/>
          </p:nvGrpSpPr>
          <p:grpSpPr>
            <a:xfrm>
              <a:off x="8716508" y="1359185"/>
              <a:ext cx="1236331" cy="1749525"/>
              <a:chOff x="502920" y="1135380"/>
              <a:chExt cx="1211580" cy="1714500"/>
            </a:xfrm>
          </p:grpSpPr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2C8D4173-FB7B-4EAA-B831-3B9477A2A0AE}"/>
                  </a:ext>
                </a:extLst>
              </p:cNvPr>
              <p:cNvSpPr/>
              <p:nvPr/>
            </p:nvSpPr>
            <p:spPr>
              <a:xfrm>
                <a:off x="502920" y="1135380"/>
                <a:ext cx="1211580" cy="27699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 err="1">
                    <a:solidFill>
                      <a:schemeClr val="tx1"/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조치원소방서현황</a:t>
                </a:r>
                <a:endParaRPr lang="ko-KR" altLang="en-US" sz="1000" dirty="0">
                  <a:solidFill>
                    <a:schemeClr val="tx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endParaRPr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4A1EA921-E2C1-4A5E-BC6E-6D6A34D103F7}"/>
                  </a:ext>
                </a:extLst>
              </p:cNvPr>
              <p:cNvSpPr/>
              <p:nvPr/>
            </p:nvSpPr>
            <p:spPr>
              <a:xfrm>
                <a:off x="502920" y="1412379"/>
                <a:ext cx="1211580" cy="143750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8F55425-6A47-45BB-B4C8-3114B3F89854}"/>
                </a:ext>
              </a:extLst>
            </p:cNvPr>
            <p:cNvSpPr txBox="1"/>
            <p:nvPr/>
          </p:nvSpPr>
          <p:spPr>
            <a:xfrm>
              <a:off x="9003271" y="1698157"/>
              <a:ext cx="662806" cy="13504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소방서</a:t>
              </a:r>
              <a:r>
                <a:rPr kumimoji="0" lang="en-US" altLang="ko-KR" sz="10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ID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1000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구분</a:t>
              </a:r>
              <a:endParaRPr lang="en-US" altLang="ko-KR" sz="1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1000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시설물명</a:t>
              </a:r>
              <a:endParaRPr lang="en-US" altLang="ko-KR" sz="1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1000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주소</a:t>
              </a:r>
              <a:endParaRPr lang="en-US" altLang="ko-KR" sz="1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1000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위도</a:t>
              </a:r>
              <a:endParaRPr lang="en-US" altLang="ko-KR" sz="1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1000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경도</a:t>
              </a:r>
              <a:endParaRPr lang="en-US" altLang="ko-KR" sz="1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1000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관할구역</a:t>
              </a:r>
              <a:endParaRPr lang="en-US" altLang="ko-KR" sz="1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1000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연락처</a:t>
              </a:r>
              <a:endParaRPr lang="en-US" altLang="ko-KR" sz="1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2EC74B6C-6860-4B8B-8ECF-5BD609591EBB}"/>
                </a:ext>
              </a:extLst>
            </p:cNvPr>
            <p:cNvCxnSpPr>
              <a:endCxn id="18" idx="1"/>
            </p:cNvCxnSpPr>
            <p:nvPr/>
          </p:nvCxnSpPr>
          <p:spPr>
            <a:xfrm>
              <a:off x="6858123" y="1791425"/>
              <a:ext cx="209943" cy="109536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930AF661-25D1-4C41-8292-D5759946D573}"/>
                </a:ext>
              </a:extLst>
            </p:cNvPr>
            <p:cNvCxnSpPr/>
            <p:nvPr/>
          </p:nvCxnSpPr>
          <p:spPr>
            <a:xfrm flipH="1">
              <a:off x="6858122" y="1760253"/>
              <a:ext cx="50993" cy="102734"/>
            </a:xfrm>
            <a:prstGeom prst="line">
              <a:avLst/>
            </a:prstGeom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DB24E9EE-9586-4B2C-B179-C1C2CCF213B8}"/>
                </a:ext>
              </a:extLst>
            </p:cNvPr>
            <p:cNvCxnSpPr/>
            <p:nvPr/>
          </p:nvCxnSpPr>
          <p:spPr>
            <a:xfrm flipH="1">
              <a:off x="6878185" y="1775378"/>
              <a:ext cx="50993" cy="102734"/>
            </a:xfrm>
            <a:prstGeom prst="line">
              <a:avLst/>
            </a:prstGeom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6E1492F8-9041-40CB-94CF-444F19C40934}"/>
                </a:ext>
              </a:extLst>
            </p:cNvPr>
            <p:cNvCxnSpPr/>
            <p:nvPr/>
          </p:nvCxnSpPr>
          <p:spPr>
            <a:xfrm flipH="1">
              <a:off x="6985303" y="1825624"/>
              <a:ext cx="50993" cy="102734"/>
            </a:xfrm>
            <a:prstGeom prst="line">
              <a:avLst/>
            </a:prstGeom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28407760-5F09-4A4B-B5FF-238BED415AD7}"/>
                </a:ext>
              </a:extLst>
            </p:cNvPr>
            <p:cNvCxnSpPr>
              <a:cxnSpLocks/>
            </p:cNvCxnSpPr>
            <p:nvPr/>
          </p:nvCxnSpPr>
          <p:spPr>
            <a:xfrm>
              <a:off x="7017865" y="1868396"/>
              <a:ext cx="0" cy="71442"/>
            </a:xfrm>
            <a:prstGeom prst="line">
              <a:avLst/>
            </a:prstGeom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52F0ADED-8659-4B9C-A9DA-03627A633F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07178" y="1830028"/>
              <a:ext cx="64329" cy="49238"/>
            </a:xfrm>
            <a:prstGeom prst="line">
              <a:avLst/>
            </a:prstGeom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A0968054-C5F6-494B-87A6-B83091DF03F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11373" y="1791424"/>
              <a:ext cx="405135" cy="0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91A9F5F8-FDC3-4C0D-829D-530BF0A0918D}"/>
                </a:ext>
              </a:extLst>
            </p:cNvPr>
            <p:cNvCxnSpPr/>
            <p:nvPr/>
          </p:nvCxnSpPr>
          <p:spPr>
            <a:xfrm rot="1455338">
              <a:off x="8647094" y="1746716"/>
              <a:ext cx="50993" cy="102734"/>
            </a:xfrm>
            <a:prstGeom prst="line">
              <a:avLst/>
            </a:prstGeom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58FED9C6-6815-457A-B76A-73C095127C47}"/>
                </a:ext>
              </a:extLst>
            </p:cNvPr>
            <p:cNvCxnSpPr/>
            <p:nvPr/>
          </p:nvCxnSpPr>
          <p:spPr>
            <a:xfrm rot="1455338">
              <a:off x="8625267" y="1747385"/>
              <a:ext cx="50993" cy="102734"/>
            </a:xfrm>
            <a:prstGeom prst="line">
              <a:avLst/>
            </a:prstGeom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308E8506-BD6D-4B1B-9357-08EE4E06D65A}"/>
                </a:ext>
              </a:extLst>
            </p:cNvPr>
            <p:cNvCxnSpPr/>
            <p:nvPr/>
          </p:nvCxnSpPr>
          <p:spPr>
            <a:xfrm rot="1455338">
              <a:off x="8358132" y="1742036"/>
              <a:ext cx="50993" cy="102734"/>
            </a:xfrm>
            <a:prstGeom prst="line">
              <a:avLst/>
            </a:prstGeom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62174A63-031B-4009-A598-F351043B4CFD}"/>
                </a:ext>
              </a:extLst>
            </p:cNvPr>
            <p:cNvCxnSpPr>
              <a:cxnSpLocks/>
            </p:cNvCxnSpPr>
            <p:nvPr/>
          </p:nvCxnSpPr>
          <p:spPr>
            <a:xfrm rot="1455338" flipH="1">
              <a:off x="8366043" y="1779512"/>
              <a:ext cx="0" cy="71442"/>
            </a:xfrm>
            <a:prstGeom prst="line">
              <a:avLst/>
            </a:prstGeom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29AF8573-0150-428E-9A28-EAE559F7F565}"/>
                </a:ext>
              </a:extLst>
            </p:cNvPr>
            <p:cNvCxnSpPr>
              <a:cxnSpLocks/>
            </p:cNvCxnSpPr>
            <p:nvPr/>
          </p:nvCxnSpPr>
          <p:spPr>
            <a:xfrm rot="1455338" flipH="1" flipV="1">
              <a:off x="8335637" y="1748719"/>
              <a:ext cx="64329" cy="49238"/>
            </a:xfrm>
            <a:prstGeom prst="line">
              <a:avLst/>
            </a:prstGeom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6E32A534-F1CD-4239-BAE6-54CE66527E13}"/>
                </a:ext>
              </a:extLst>
            </p:cNvPr>
            <p:cNvSpPr txBox="1"/>
            <p:nvPr/>
          </p:nvSpPr>
          <p:spPr>
            <a:xfrm>
              <a:off x="5977931" y="3959864"/>
              <a:ext cx="3416599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이에 따라 관할구역 테이블을 따로 만들어</a:t>
              </a:r>
              <a:r>
                <a:rPr lang="en-US" altLang="ko-KR" sz="14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,</a:t>
              </a:r>
              <a:r>
                <a:rPr lang="ko-KR" altLang="en-US" sz="14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조치원 소방서 테이블과 따로 분류함으로써</a:t>
              </a:r>
              <a:r>
                <a:rPr lang="en-US" altLang="ko-KR" sz="14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, 1</a:t>
              </a:r>
              <a:r>
                <a:rPr lang="ko-KR" altLang="en-US" sz="14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차 정규화를 진행</a:t>
              </a: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16DF9434-DA9B-4FB9-9ED2-5CACC899C398}"/>
              </a:ext>
            </a:extLst>
          </p:cNvPr>
          <p:cNvSpPr txBox="1"/>
          <p:nvPr/>
        </p:nvSpPr>
        <p:spPr>
          <a:xfrm>
            <a:off x="1061800" y="393803"/>
            <a:ext cx="3295774" cy="27699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ko-KR"/>
            </a:defPPr>
            <a:lvl1pPr algn="ctr">
              <a:defRPr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pPr algn="l"/>
            <a:r>
              <a:rPr lang="en-US" altLang="ko-KR" dirty="0">
                <a:solidFill>
                  <a:schemeClr val="tx2">
                    <a:lumMod val="7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DB</a:t>
            </a:r>
            <a:r>
              <a:rPr lang="ko-KR" altLang="en-US" dirty="0">
                <a:solidFill>
                  <a:schemeClr val="tx2">
                    <a:lumMod val="7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설계 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- ERD &amp; </a:t>
            </a:r>
            <a:r>
              <a:rPr lang="ko-KR" altLang="en-US" dirty="0">
                <a:solidFill>
                  <a:schemeClr val="tx2">
                    <a:lumMod val="7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정규화 이론 적용</a:t>
            </a:r>
            <a:endParaRPr lang="en-US" altLang="ko-KR" dirty="0">
              <a:solidFill>
                <a:schemeClr val="tx2">
                  <a:lumMod val="7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41CB567-EF03-478D-B428-48C72B794896}"/>
              </a:ext>
            </a:extLst>
          </p:cNvPr>
          <p:cNvSpPr txBox="1"/>
          <p:nvPr/>
        </p:nvSpPr>
        <p:spPr>
          <a:xfrm>
            <a:off x="1048752" y="225002"/>
            <a:ext cx="8142525" cy="11048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ctr">
              <a:defRPr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pPr algn="l"/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Read the Future and  Approach the Customer</a:t>
            </a: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4A0037F2-68B6-4159-8984-2BF1F96ED3E2}"/>
              </a:ext>
            </a:extLst>
          </p:cNvPr>
          <p:cNvCxnSpPr>
            <a:cxnSpLocks/>
          </p:cNvCxnSpPr>
          <p:nvPr/>
        </p:nvCxnSpPr>
        <p:spPr>
          <a:xfrm>
            <a:off x="2971801" y="306025"/>
            <a:ext cx="5992019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182D0A0B-32DD-4A57-8A90-75A23DCABA70}"/>
              </a:ext>
            </a:extLst>
          </p:cNvPr>
          <p:cNvSpPr txBox="1"/>
          <p:nvPr/>
        </p:nvSpPr>
        <p:spPr>
          <a:xfrm>
            <a:off x="352741" y="55101"/>
            <a:ext cx="756617" cy="7891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1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Charlemagne Std" panose="04020705060702020204" pitchFamily="82" charset="0"/>
                <a:ea typeface="맑은 고딕" panose="020B0503020000020004" pitchFamily="50" charset="-127"/>
                <a:cs typeface="+mn-cs"/>
              </a:rPr>
              <a:t>Ⅱ</a:t>
            </a:r>
            <a:endParaRPr kumimoji="0" lang="ko-KR" altLang="en-US" sz="4400" b="1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75000"/>
                </a:srgbClr>
              </a:solidFill>
              <a:effectLst/>
              <a:uLnTx/>
              <a:uFillTx/>
              <a:latin typeface="Charlemagne Std" panose="04020705060702020204" pitchFamily="82" charset="0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0967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id="{16DF9434-DA9B-4FB9-9ED2-5CACC899C398}"/>
              </a:ext>
            </a:extLst>
          </p:cNvPr>
          <p:cNvSpPr txBox="1"/>
          <p:nvPr/>
        </p:nvSpPr>
        <p:spPr>
          <a:xfrm>
            <a:off x="1061800" y="393803"/>
            <a:ext cx="3363100" cy="27699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ko-KR"/>
            </a:defPPr>
            <a:lvl1pPr algn="ctr">
              <a:defRPr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pPr algn="l"/>
            <a:r>
              <a:rPr lang="en-US" altLang="ko-KR" dirty="0">
                <a:solidFill>
                  <a:schemeClr val="tx2">
                    <a:lumMod val="7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DB </a:t>
            </a:r>
            <a:r>
              <a:rPr lang="ko-KR" altLang="en-US" dirty="0">
                <a:solidFill>
                  <a:schemeClr val="tx2">
                    <a:lumMod val="7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설계 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- ERD &amp; </a:t>
            </a:r>
            <a:r>
              <a:rPr lang="ko-KR" altLang="en-US" dirty="0">
                <a:solidFill>
                  <a:schemeClr val="tx2">
                    <a:lumMod val="7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정규화 이론 적용</a:t>
            </a:r>
            <a:endParaRPr lang="en-US" altLang="ko-KR" dirty="0">
              <a:solidFill>
                <a:schemeClr val="tx2">
                  <a:lumMod val="7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41CB567-EF03-478D-B428-48C72B794896}"/>
              </a:ext>
            </a:extLst>
          </p:cNvPr>
          <p:cNvSpPr txBox="1"/>
          <p:nvPr/>
        </p:nvSpPr>
        <p:spPr>
          <a:xfrm>
            <a:off x="1048752" y="225002"/>
            <a:ext cx="8142525" cy="11048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ctr">
              <a:defRPr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pPr algn="l"/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Read the Future and  Approach the Customer</a:t>
            </a: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4A0037F2-68B6-4159-8984-2BF1F96ED3E2}"/>
              </a:ext>
            </a:extLst>
          </p:cNvPr>
          <p:cNvCxnSpPr>
            <a:cxnSpLocks/>
          </p:cNvCxnSpPr>
          <p:nvPr/>
        </p:nvCxnSpPr>
        <p:spPr>
          <a:xfrm>
            <a:off x="2971801" y="306025"/>
            <a:ext cx="5992019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8521FB95-5C47-4B2F-BD2A-79A67E429075}"/>
              </a:ext>
            </a:extLst>
          </p:cNvPr>
          <p:cNvSpPr/>
          <p:nvPr/>
        </p:nvSpPr>
        <p:spPr>
          <a:xfrm>
            <a:off x="5750683" y="3456298"/>
            <a:ext cx="4289040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{</a:t>
            </a:r>
            <a:r>
              <a:rPr lang="en-US" altLang="ko-KR" sz="1400" dirty="0" err="1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Case_id</a:t>
            </a:r>
            <a:r>
              <a:rPr lang="en-US" altLang="ko-KR" sz="14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Report id} </a:t>
            </a:r>
            <a:r>
              <a:rPr lang="en-US" altLang="ko-KR" sz="14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  <a:sym typeface="Wingdings" panose="05000000000000000000" pitchFamily="2" charset="2"/>
              </a:rPr>
              <a:t> </a:t>
            </a:r>
            <a:r>
              <a:rPr lang="en-US" altLang="ko-KR" sz="1400" dirty="0" err="1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  <a:sym typeface="Wingdings" panose="05000000000000000000" pitchFamily="2" charset="2"/>
              </a:rPr>
              <a:t>region_id</a:t>
            </a:r>
            <a:r>
              <a:rPr lang="en-US" altLang="ko-KR" sz="14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  <a:sym typeface="Wingdings" panose="05000000000000000000" pitchFamily="2" charset="2"/>
              </a:rPr>
              <a:t> </a:t>
            </a:r>
            <a:r>
              <a:rPr lang="ko-KR" altLang="en-US" sz="14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  <a:sym typeface="Wingdings" panose="05000000000000000000" pitchFamily="2" charset="2"/>
              </a:rPr>
              <a:t>이고</a:t>
            </a:r>
            <a:r>
              <a:rPr lang="en-US" altLang="ko-KR" sz="14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  <a:sym typeface="Wingdings" panose="05000000000000000000" pitchFamily="2" charset="2"/>
              </a:rPr>
              <a:t> </a:t>
            </a:r>
          </a:p>
          <a:p>
            <a:pPr algn="ctr"/>
            <a:r>
              <a:rPr lang="en-US" altLang="ko-KR" sz="1400" dirty="0" err="1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  <a:sym typeface="Wingdings" panose="05000000000000000000" pitchFamily="2" charset="2"/>
              </a:rPr>
              <a:t>Fire_case</a:t>
            </a:r>
            <a:r>
              <a:rPr lang="en-US" altLang="ko-KR" sz="14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  <a:sym typeface="Wingdings" panose="05000000000000000000" pitchFamily="2" charset="2"/>
              </a:rPr>
              <a:t>  </a:t>
            </a:r>
            <a:r>
              <a:rPr lang="en-US" altLang="ko-KR" sz="1400" dirty="0" err="1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  <a:sym typeface="Wingdings" panose="05000000000000000000" pitchFamily="2" charset="2"/>
              </a:rPr>
              <a:t>damage_area</a:t>
            </a:r>
            <a:r>
              <a:rPr lang="en-US" altLang="ko-KR" sz="14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  <a:sym typeface="Wingdings" panose="05000000000000000000" pitchFamily="2" charset="2"/>
              </a:rPr>
              <a:t>, </a:t>
            </a:r>
            <a:r>
              <a:rPr lang="en-US" altLang="ko-KR" sz="1400" dirty="0" err="1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  <a:sym typeface="Wingdings" panose="05000000000000000000" pitchFamily="2" charset="2"/>
              </a:rPr>
              <a:t>demage_cost</a:t>
            </a:r>
            <a:endParaRPr lang="en-US" altLang="ko-KR" sz="14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  <a:sym typeface="Wingdings" panose="05000000000000000000" pitchFamily="2" charset="2"/>
            </a:endParaRPr>
          </a:p>
          <a:p>
            <a:pPr algn="ctr"/>
            <a:r>
              <a:rPr lang="en-US" altLang="ko-KR" sz="1400" dirty="0" err="1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  <a:sym typeface="Wingdings" panose="05000000000000000000" pitchFamily="2" charset="2"/>
              </a:rPr>
              <a:t>Emergency_case</a:t>
            </a:r>
            <a:r>
              <a:rPr lang="en-US" altLang="ko-KR" sz="14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  <a:sym typeface="Wingdings" panose="05000000000000000000" pitchFamily="2" charset="2"/>
              </a:rPr>
              <a:t>  </a:t>
            </a:r>
            <a:r>
              <a:rPr lang="en-US" altLang="ko-KR" sz="1400" dirty="0" err="1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  <a:sym typeface="Wingdings" panose="05000000000000000000" pitchFamily="2" charset="2"/>
              </a:rPr>
              <a:t>stie_arrive_t</a:t>
            </a:r>
            <a:r>
              <a:rPr lang="en-US" altLang="ko-KR" sz="14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  <a:sym typeface="Wingdings" panose="05000000000000000000" pitchFamily="2" charset="2"/>
              </a:rPr>
              <a:t>, </a:t>
            </a:r>
            <a:r>
              <a:rPr lang="en-US" altLang="ko-KR" sz="1400" dirty="0" err="1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  <a:sym typeface="Wingdings" panose="05000000000000000000" pitchFamily="2" charset="2"/>
              </a:rPr>
              <a:t>hospital_arrive_t</a:t>
            </a:r>
            <a:r>
              <a:rPr lang="en-US" altLang="ko-KR" sz="14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  <a:sym typeface="Wingdings" panose="05000000000000000000" pitchFamily="2" charset="2"/>
              </a:rPr>
              <a:t>.</a:t>
            </a:r>
          </a:p>
          <a:p>
            <a:pPr algn="ctr"/>
            <a:br>
              <a:rPr lang="en-US" altLang="ko-KR" sz="14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  <a:sym typeface="Wingdings" panose="05000000000000000000" pitchFamily="2" charset="2"/>
              </a:rPr>
            </a:br>
            <a:r>
              <a:rPr lang="en-US" altLang="ko-KR" sz="14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  <a:sym typeface="Wingdings" panose="05000000000000000000" pitchFamily="2" charset="2"/>
              </a:rPr>
              <a:t> </a:t>
            </a:r>
            <a:r>
              <a:rPr lang="ko-KR" altLang="en-US" sz="14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  <a:sym typeface="Wingdings" panose="05000000000000000000" pitchFamily="2" charset="2"/>
              </a:rPr>
              <a:t>화재사건</a:t>
            </a:r>
            <a:r>
              <a:rPr lang="en-US" altLang="ko-KR" sz="14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  <a:sym typeface="Wingdings" panose="05000000000000000000" pitchFamily="2" charset="2"/>
              </a:rPr>
              <a:t>(</a:t>
            </a:r>
            <a:r>
              <a:rPr lang="en-US" altLang="ko-KR" sz="1400" dirty="0" err="1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  <a:sym typeface="Wingdings" panose="05000000000000000000" pitchFamily="2" charset="2"/>
              </a:rPr>
              <a:t>Fire_case</a:t>
            </a:r>
            <a:r>
              <a:rPr lang="en-US" altLang="ko-KR" sz="14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  <a:sym typeface="Wingdings" panose="05000000000000000000" pitchFamily="2" charset="2"/>
              </a:rPr>
              <a:t>)</a:t>
            </a:r>
            <a:r>
              <a:rPr lang="ko-KR" altLang="en-US" sz="14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  <a:sym typeface="Wingdings" panose="05000000000000000000" pitchFamily="2" charset="2"/>
              </a:rPr>
              <a:t>와 구급사건</a:t>
            </a:r>
            <a:r>
              <a:rPr lang="en-US" altLang="ko-KR" sz="14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  <a:sym typeface="Wingdings" panose="05000000000000000000" pitchFamily="2" charset="2"/>
              </a:rPr>
              <a:t>(</a:t>
            </a:r>
            <a:r>
              <a:rPr lang="en-US" altLang="ko-KR" sz="1400" dirty="0" err="1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  <a:sym typeface="Wingdings" panose="05000000000000000000" pitchFamily="2" charset="2"/>
              </a:rPr>
              <a:t>Emergency_case</a:t>
            </a:r>
            <a:r>
              <a:rPr lang="en-US" altLang="ko-KR" sz="14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  <a:sym typeface="Wingdings" panose="05000000000000000000" pitchFamily="2" charset="2"/>
              </a:rPr>
              <a:t>),</a:t>
            </a:r>
            <a:r>
              <a:rPr lang="ko-KR" altLang="en-US" sz="14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  <a:sym typeface="Wingdings" panose="05000000000000000000" pitchFamily="2" charset="2"/>
              </a:rPr>
              <a:t>구조사건</a:t>
            </a:r>
            <a:r>
              <a:rPr lang="en-US" altLang="ko-KR" sz="14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  <a:sym typeface="Wingdings" panose="05000000000000000000" pitchFamily="2" charset="2"/>
              </a:rPr>
              <a:t>(</a:t>
            </a:r>
            <a:r>
              <a:rPr lang="en-US" altLang="ko-KR" sz="1400" dirty="0" err="1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  <a:sym typeface="Wingdings" panose="05000000000000000000" pitchFamily="2" charset="2"/>
              </a:rPr>
              <a:t>Aid_case</a:t>
            </a:r>
            <a:r>
              <a:rPr lang="en-US" altLang="ko-KR" sz="14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  <a:sym typeface="Wingdings" panose="05000000000000000000" pitchFamily="2" charset="2"/>
              </a:rPr>
              <a:t>) </a:t>
            </a:r>
            <a:r>
              <a:rPr lang="ko-KR" altLang="en-US" sz="14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  <a:sym typeface="Wingdings" panose="05000000000000000000" pitchFamily="2" charset="2"/>
              </a:rPr>
              <a:t>테이블로 나누어 </a:t>
            </a:r>
            <a:r>
              <a:rPr lang="en-US" altLang="ko-KR" sz="14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  <a:sym typeface="Wingdings" panose="05000000000000000000" pitchFamily="2" charset="2"/>
              </a:rPr>
              <a:t>2,3</a:t>
            </a:r>
            <a:r>
              <a:rPr lang="ko-KR" altLang="en-US" sz="14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  <a:sym typeface="Wingdings" panose="05000000000000000000" pitchFamily="2" charset="2"/>
              </a:rPr>
              <a:t>차 정규화 진행</a:t>
            </a:r>
            <a:endParaRPr lang="en-US" altLang="ko-KR" sz="14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  <a:sym typeface="Wingdings" panose="05000000000000000000" pitchFamily="2" charset="2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9BC4E03-368B-4C03-A06C-7CE96639CD7B}"/>
              </a:ext>
            </a:extLst>
          </p:cNvPr>
          <p:cNvSpPr txBox="1"/>
          <p:nvPr/>
        </p:nvSpPr>
        <p:spPr>
          <a:xfrm>
            <a:off x="352741" y="55101"/>
            <a:ext cx="756617" cy="7891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1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Charlemagne Std" panose="04020705060702020204" pitchFamily="82" charset="0"/>
                <a:ea typeface="맑은 고딕" panose="020B0503020000020004" pitchFamily="50" charset="-127"/>
                <a:cs typeface="+mn-cs"/>
              </a:rPr>
              <a:t>Ⅱ</a:t>
            </a:r>
            <a:endParaRPr kumimoji="0" lang="ko-KR" altLang="en-US" sz="4400" b="1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75000"/>
                </a:srgbClr>
              </a:solidFill>
              <a:effectLst/>
              <a:uLnTx/>
              <a:uFillTx/>
              <a:latin typeface="Charlemagne Std" panose="04020705060702020204" pitchFamily="82" charset="0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068081D3-E213-4FDD-B861-353041009EAF}"/>
              </a:ext>
            </a:extLst>
          </p:cNvPr>
          <p:cNvGrpSpPr/>
          <p:nvPr/>
        </p:nvGrpSpPr>
        <p:grpSpPr>
          <a:xfrm>
            <a:off x="120278" y="1520694"/>
            <a:ext cx="9839851" cy="276999"/>
            <a:chOff x="160074" y="1330867"/>
            <a:chExt cx="9839851" cy="237223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B0AA4F8F-E336-43EA-89D9-5FD3BF60307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0074" y="1330867"/>
              <a:ext cx="9839851" cy="237223"/>
            </a:xfrm>
            <a:prstGeom prst="rect">
              <a:avLst/>
            </a:prstGeom>
          </p:spPr>
        </p:pic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A754B569-D467-407E-AAB0-82AA1D0BF1F2}"/>
                </a:ext>
              </a:extLst>
            </p:cNvPr>
            <p:cNvSpPr/>
            <p:nvPr/>
          </p:nvSpPr>
          <p:spPr>
            <a:xfrm>
              <a:off x="4223210" y="1346058"/>
              <a:ext cx="1007915" cy="19537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0A1CBF14-9781-4B13-A10D-75FDA6EFD10F}"/>
                </a:ext>
              </a:extLst>
            </p:cNvPr>
            <p:cNvSpPr/>
            <p:nvPr/>
          </p:nvSpPr>
          <p:spPr>
            <a:xfrm>
              <a:off x="7203412" y="1330867"/>
              <a:ext cx="983515" cy="21198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DA7C343-0853-4FA7-AF2E-B80D9B3BDA26}"/>
              </a:ext>
            </a:extLst>
          </p:cNvPr>
          <p:cNvSpPr/>
          <p:nvPr/>
        </p:nvSpPr>
        <p:spPr>
          <a:xfrm>
            <a:off x="120277" y="1520694"/>
            <a:ext cx="9839851" cy="276999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45CF6256-F37E-4168-BEF6-54319F5FBAAF}"/>
              </a:ext>
            </a:extLst>
          </p:cNvPr>
          <p:cNvGrpSpPr/>
          <p:nvPr/>
        </p:nvGrpSpPr>
        <p:grpSpPr>
          <a:xfrm>
            <a:off x="120277" y="2498408"/>
            <a:ext cx="5532066" cy="257175"/>
            <a:chOff x="120277" y="2390410"/>
            <a:chExt cx="5532066" cy="257175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446C7853-7F50-4825-8EF4-60711566554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0278" y="2390410"/>
              <a:ext cx="5532065" cy="257175"/>
            </a:xfrm>
            <a:prstGeom prst="rect">
              <a:avLst/>
            </a:prstGeom>
          </p:spPr>
        </p:pic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4A4655BB-F5DE-4A40-A6D1-D08CE1FFBC40}"/>
                </a:ext>
              </a:extLst>
            </p:cNvPr>
            <p:cNvSpPr/>
            <p:nvPr/>
          </p:nvSpPr>
          <p:spPr>
            <a:xfrm>
              <a:off x="120277" y="2398025"/>
              <a:ext cx="5532065" cy="238125"/>
            </a:xfrm>
            <a:prstGeom prst="rect">
              <a:avLst/>
            </a:prstGeom>
            <a:no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5691B268-0587-4973-8064-CB7E454C2DAB}"/>
              </a:ext>
            </a:extLst>
          </p:cNvPr>
          <p:cNvGrpSpPr/>
          <p:nvPr/>
        </p:nvGrpSpPr>
        <p:grpSpPr>
          <a:xfrm>
            <a:off x="120276" y="3456298"/>
            <a:ext cx="5532066" cy="249560"/>
            <a:chOff x="120277" y="3213148"/>
            <a:chExt cx="5532066" cy="249560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E3297DB9-E24C-4F1B-8641-4C3C7E0F6BA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0278" y="3224583"/>
              <a:ext cx="5532065" cy="238125"/>
            </a:xfrm>
            <a:prstGeom prst="rect">
              <a:avLst/>
            </a:prstGeom>
          </p:spPr>
        </p:pic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9D151EE2-FC6D-4B05-BEF9-ED992E9173E8}"/>
                </a:ext>
              </a:extLst>
            </p:cNvPr>
            <p:cNvSpPr/>
            <p:nvPr/>
          </p:nvSpPr>
          <p:spPr>
            <a:xfrm>
              <a:off x="120277" y="3213148"/>
              <a:ext cx="5532065" cy="238125"/>
            </a:xfrm>
            <a:prstGeom prst="rect">
              <a:avLst/>
            </a:prstGeom>
            <a:no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80214875-4C6C-44A9-AC83-C71DE9DDFFB2}"/>
              </a:ext>
            </a:extLst>
          </p:cNvPr>
          <p:cNvSpPr txBox="1"/>
          <p:nvPr/>
        </p:nvSpPr>
        <p:spPr>
          <a:xfrm>
            <a:off x="5414813" y="2659735"/>
            <a:ext cx="49607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No partial dependence</a:t>
            </a:r>
          </a:p>
          <a:p>
            <a:pPr algn="ctr"/>
            <a:r>
              <a:rPr lang="en-US" altLang="ko-KR" dirty="0"/>
              <a:t>No transitive dependence</a:t>
            </a:r>
            <a:endParaRPr lang="ko-KR" altLang="en-US" dirty="0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ADFDF4DF-11D1-489C-B237-634EE39C8603}"/>
              </a:ext>
            </a:extLst>
          </p:cNvPr>
          <p:cNvGrpSpPr/>
          <p:nvPr/>
        </p:nvGrpSpPr>
        <p:grpSpPr>
          <a:xfrm>
            <a:off x="120276" y="4414188"/>
            <a:ext cx="4867275" cy="238125"/>
            <a:chOff x="172927" y="4882197"/>
            <a:chExt cx="4867275" cy="238125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6D0C4F40-5586-4EC2-B836-CA5B2334DE9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72927" y="4882197"/>
              <a:ext cx="4867275" cy="238125"/>
            </a:xfrm>
            <a:prstGeom prst="rect">
              <a:avLst/>
            </a:prstGeom>
          </p:spPr>
        </p:pic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63386E36-2676-45B2-A0DA-E7D7DFD6DDEE}"/>
                </a:ext>
              </a:extLst>
            </p:cNvPr>
            <p:cNvSpPr/>
            <p:nvPr/>
          </p:nvSpPr>
          <p:spPr>
            <a:xfrm>
              <a:off x="182452" y="4882197"/>
              <a:ext cx="4857750" cy="238125"/>
            </a:xfrm>
            <a:prstGeom prst="rect">
              <a:avLst/>
            </a:prstGeom>
            <a:no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807695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E80CBC4-13F9-42C8-ACBE-F980F2E01B6B}"/>
              </a:ext>
            </a:extLst>
          </p:cNvPr>
          <p:cNvSpPr txBox="1"/>
          <p:nvPr/>
        </p:nvSpPr>
        <p:spPr>
          <a:xfrm>
            <a:off x="1562101" y="1688436"/>
            <a:ext cx="5081798" cy="846386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latinLnBrk="1">
              <a:lnSpc>
                <a:spcPct val="150000"/>
              </a:lnSpc>
            </a:pPr>
            <a:r>
              <a:rPr lang="en-US" altLang="ko-KR" sz="4000" kern="100" dirty="0">
                <a:effectLst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Ⅲ. </a:t>
            </a:r>
            <a:r>
              <a:rPr lang="ko-KR" altLang="en-US" sz="4000" kern="100" dirty="0">
                <a:effectLst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적용 예시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87ECF78-B577-47CD-9607-9E7B735AEFB7}"/>
              </a:ext>
            </a:extLst>
          </p:cNvPr>
          <p:cNvSpPr/>
          <p:nvPr/>
        </p:nvSpPr>
        <p:spPr>
          <a:xfrm>
            <a:off x="1" y="1866900"/>
            <a:ext cx="1562100" cy="667922"/>
          </a:xfrm>
          <a:prstGeom prst="rect">
            <a:avLst/>
          </a:prstGeom>
          <a:solidFill>
            <a:srgbClr val="333F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9F89305-3642-4662-BF16-CDEBB29387EC}"/>
              </a:ext>
            </a:extLst>
          </p:cNvPr>
          <p:cNvSpPr/>
          <p:nvPr/>
        </p:nvSpPr>
        <p:spPr>
          <a:xfrm>
            <a:off x="4333875" y="1866900"/>
            <a:ext cx="5826123" cy="667922"/>
          </a:xfrm>
          <a:prstGeom prst="rect">
            <a:avLst/>
          </a:prstGeom>
          <a:solidFill>
            <a:srgbClr val="333F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53396B-733E-410C-84EA-E06DC126A406}"/>
              </a:ext>
            </a:extLst>
          </p:cNvPr>
          <p:cNvSpPr txBox="1"/>
          <p:nvPr/>
        </p:nvSpPr>
        <p:spPr>
          <a:xfrm>
            <a:off x="1562101" y="2633243"/>
            <a:ext cx="5928104" cy="28392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latinLnBrk="1">
              <a:lnSpc>
                <a:spcPct val="150000"/>
              </a:lnSpc>
              <a:buAutoNum type="arabicPeriod"/>
            </a:pPr>
            <a:r>
              <a:rPr lang="ko-KR" altLang="en-US" sz="1200" kern="100" dirty="0"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부상자가 가장 많은 시간대</a:t>
            </a:r>
            <a:endParaRPr lang="en-US" altLang="ko-KR" sz="1200" kern="100" dirty="0">
              <a:effectLst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342900" indent="-342900" latinLnBrk="1">
              <a:lnSpc>
                <a:spcPct val="150000"/>
              </a:lnSpc>
              <a:buAutoNum type="arabicPeriod"/>
            </a:pPr>
            <a:r>
              <a:rPr lang="ko-KR" altLang="en-US" sz="1200" kern="100" dirty="0"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출동 빈도가 가장 높은 소방서 </a:t>
            </a:r>
            <a:endParaRPr lang="en-US" altLang="ko-KR" sz="1200" kern="100" dirty="0">
              <a:effectLst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342900" indent="-342900" latinLnBrk="1">
              <a:lnSpc>
                <a:spcPct val="150000"/>
              </a:lnSpc>
              <a:buAutoNum type="arabicPeriod"/>
            </a:pPr>
            <a:r>
              <a:rPr lang="ko-KR" altLang="en-US" sz="1200" kern="100" dirty="0"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신고 시간과 도착 시간의 차이가 가장 큰 소방서 </a:t>
            </a:r>
            <a:r>
              <a:rPr lang="en-US" altLang="ko-KR" sz="1200" kern="100" dirty="0"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</a:p>
          <a:p>
            <a:pPr marL="342900" indent="-342900" latinLnBrk="1">
              <a:lnSpc>
                <a:spcPct val="150000"/>
              </a:lnSpc>
              <a:buAutoNum type="arabicPeriod"/>
            </a:pPr>
            <a:r>
              <a:rPr lang="ko-KR" altLang="en-US" sz="1200" kern="100" dirty="0"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하나의 소방서의 관할 구역의 총 인구가 </a:t>
            </a:r>
            <a:r>
              <a:rPr lang="en-US" altLang="ko-KR" sz="1200" kern="100" dirty="0"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20000</a:t>
            </a:r>
            <a:r>
              <a:rPr lang="ko-KR" altLang="en-US" sz="1200" kern="100" dirty="0"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명 이상인 곳</a:t>
            </a:r>
          </a:p>
          <a:p>
            <a:pPr marL="342900" indent="-342900" latinLnBrk="1">
              <a:lnSpc>
                <a:spcPct val="150000"/>
              </a:lnSpc>
              <a:buAutoNum type="arabicPeriod"/>
            </a:pPr>
            <a:r>
              <a:rPr lang="ko-KR" altLang="en-US" sz="1200" kern="100" dirty="0"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날씨의 종류별로 화재의 평균 피해 면적과 피해 금액</a:t>
            </a:r>
            <a:endParaRPr lang="en-US" altLang="ko-KR" sz="1200" kern="100" dirty="0">
              <a:effectLst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342900" indent="-342900" latinLnBrk="1">
              <a:lnSpc>
                <a:spcPct val="150000"/>
              </a:lnSpc>
              <a:buAutoNum type="arabicPeriod"/>
            </a:pPr>
            <a:r>
              <a:rPr lang="ko-KR" altLang="en-US" sz="1200" kern="1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날씨의 종류별로 더 많이 발생하는 사건 종류</a:t>
            </a:r>
            <a:endParaRPr lang="en-US" altLang="ko-KR" sz="1200" kern="1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342900" indent="-342900" latinLnBrk="1">
              <a:lnSpc>
                <a:spcPct val="150000"/>
              </a:lnSpc>
              <a:buAutoNum type="arabicPeriod"/>
            </a:pPr>
            <a:r>
              <a:rPr lang="ko-KR" altLang="en-US" sz="1200" kern="100" dirty="0"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지역별 소방 기관의 출동 인력과 사건 발생 수의 </a:t>
            </a:r>
            <a:r>
              <a:rPr lang="ko-KR" altLang="en-US" sz="1200" kern="1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비율</a:t>
            </a:r>
            <a:endParaRPr lang="en-US" altLang="ko-KR" sz="1200" kern="1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342900" indent="-342900" latinLnBrk="1">
              <a:lnSpc>
                <a:spcPct val="150000"/>
              </a:lnSpc>
              <a:buAutoNum type="arabicPeriod"/>
            </a:pPr>
            <a:r>
              <a:rPr lang="ko-KR" altLang="en-US" sz="1200" kern="100" dirty="0"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지역별로 소방서가 가장 많이 출동한 화재</a:t>
            </a:r>
            <a:r>
              <a:rPr lang="en-US" altLang="ko-KR" sz="1200" kern="100" dirty="0"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sz="1200" kern="100" dirty="0"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구조</a:t>
            </a:r>
            <a:r>
              <a:rPr lang="en-US" altLang="ko-KR" sz="1200" kern="100" dirty="0"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sz="1200" kern="100" dirty="0"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구급 사건의 사고 유형</a:t>
            </a:r>
            <a:r>
              <a:rPr lang="en-US" altLang="ko-KR" sz="1200" kern="100" dirty="0"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</a:p>
          <a:p>
            <a:pPr marL="342900" indent="-342900" latinLnBrk="1">
              <a:lnSpc>
                <a:spcPct val="150000"/>
              </a:lnSpc>
              <a:buAutoNum type="arabicPeriod"/>
            </a:pPr>
            <a:r>
              <a:rPr lang="ko-KR" altLang="en-US" sz="1200" kern="100" dirty="0"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주간</a:t>
            </a:r>
            <a:r>
              <a:rPr lang="en-US" altLang="ko-KR" sz="1200" kern="100" dirty="0"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(06~20</a:t>
            </a:r>
            <a:r>
              <a:rPr lang="ko-KR" altLang="en-US" sz="1200" kern="100" dirty="0"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시</a:t>
            </a:r>
            <a:r>
              <a:rPr lang="en-US" altLang="ko-KR" sz="1200" kern="100" dirty="0"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)</a:t>
            </a:r>
            <a:r>
              <a:rPr lang="ko-KR" altLang="en-US" sz="1200" kern="100" dirty="0"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과 야간</a:t>
            </a:r>
            <a:r>
              <a:rPr lang="en-US" altLang="ko-KR" sz="1200" kern="100" dirty="0"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(20~02</a:t>
            </a:r>
            <a:r>
              <a:rPr lang="ko-KR" altLang="en-US" sz="1200" kern="100" dirty="0"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시</a:t>
            </a:r>
            <a:r>
              <a:rPr lang="en-US" altLang="ko-KR" sz="1200" kern="100" dirty="0"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)</a:t>
            </a:r>
            <a:r>
              <a:rPr lang="ko-KR" altLang="en-US" sz="1200" kern="100" dirty="0"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별 화재</a:t>
            </a:r>
            <a:r>
              <a:rPr lang="en-US" altLang="ko-KR" sz="1200" kern="100" dirty="0"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sz="1200" kern="100" dirty="0"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구조</a:t>
            </a:r>
            <a:r>
              <a:rPr lang="en-US" altLang="ko-KR" sz="1200" kern="100" dirty="0"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sz="1200" kern="100" dirty="0"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구급 사건의 빈도수</a:t>
            </a:r>
            <a:r>
              <a:rPr lang="en-US" altLang="ko-KR" sz="1200" kern="100" dirty="0"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</a:p>
          <a:p>
            <a:pPr marL="342900" indent="-342900" latinLnBrk="1">
              <a:lnSpc>
                <a:spcPct val="150000"/>
              </a:lnSpc>
              <a:buAutoNum type="arabicPeriod"/>
            </a:pPr>
            <a:r>
              <a:rPr lang="ko-KR" altLang="en-US" sz="1200" kern="100" dirty="0"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인구 </a:t>
            </a:r>
            <a:r>
              <a:rPr lang="en-US" altLang="ko-KR" sz="1200" kern="100" dirty="0"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1</a:t>
            </a:r>
            <a:r>
              <a:rPr lang="ko-KR" altLang="en-US" sz="1200" kern="100" dirty="0"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명당 가장 사건 신고가 많은 지역</a:t>
            </a:r>
            <a:endParaRPr lang="ko-KR" altLang="ko-KR" sz="1200" kern="100" dirty="0">
              <a:effectLst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349360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id="{16DF9434-DA9B-4FB9-9ED2-5CACC899C398}"/>
              </a:ext>
            </a:extLst>
          </p:cNvPr>
          <p:cNvSpPr txBox="1"/>
          <p:nvPr/>
        </p:nvSpPr>
        <p:spPr>
          <a:xfrm>
            <a:off x="1061800" y="393803"/>
            <a:ext cx="3813544" cy="27699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ko-KR"/>
            </a:defPPr>
            <a:lvl1pPr algn="ctr">
              <a:defRPr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pPr algn="l"/>
            <a:r>
              <a:rPr lang="ko-KR" altLang="en-US" dirty="0">
                <a:solidFill>
                  <a:schemeClr val="tx2">
                    <a:lumMod val="7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적용 예시 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– 1. </a:t>
            </a:r>
            <a:r>
              <a:rPr lang="ko-KR" altLang="en-US" dirty="0">
                <a:solidFill>
                  <a:schemeClr val="tx2">
                    <a:lumMod val="7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부상자가 가장 많은 시간대</a:t>
            </a:r>
            <a:endParaRPr lang="en-US" altLang="ko-KR" dirty="0">
              <a:solidFill>
                <a:schemeClr val="tx2">
                  <a:lumMod val="7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41CB567-EF03-478D-B428-48C72B794896}"/>
              </a:ext>
            </a:extLst>
          </p:cNvPr>
          <p:cNvSpPr txBox="1"/>
          <p:nvPr/>
        </p:nvSpPr>
        <p:spPr>
          <a:xfrm>
            <a:off x="1048752" y="225002"/>
            <a:ext cx="8142525" cy="11048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ctr">
              <a:defRPr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pPr algn="l"/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Read the Future and  Approach the Customer</a:t>
            </a: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4A0037F2-68B6-4159-8984-2BF1F96ED3E2}"/>
              </a:ext>
            </a:extLst>
          </p:cNvPr>
          <p:cNvCxnSpPr>
            <a:cxnSpLocks/>
          </p:cNvCxnSpPr>
          <p:nvPr/>
        </p:nvCxnSpPr>
        <p:spPr>
          <a:xfrm>
            <a:off x="2971801" y="306025"/>
            <a:ext cx="5992019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9BC4E03-368B-4C03-A06C-7CE96639CD7B}"/>
              </a:ext>
            </a:extLst>
          </p:cNvPr>
          <p:cNvSpPr txBox="1"/>
          <p:nvPr/>
        </p:nvSpPr>
        <p:spPr>
          <a:xfrm>
            <a:off x="352741" y="55101"/>
            <a:ext cx="756617" cy="7891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altLang="ko-KR" sz="4400" b="1" dirty="0">
                <a:solidFill>
                  <a:schemeClr val="tx2">
                    <a:lumMod val="75000"/>
                  </a:schemeClr>
                </a:solidFill>
                <a:latin typeface="Charlemagne Std" panose="04020705060702020204" pitchFamily="82" charset="0"/>
              </a:rPr>
              <a:t>Ⅲ</a:t>
            </a:r>
            <a:endParaRPr lang="ko-KR" altLang="en-US" sz="4400" b="1" dirty="0">
              <a:solidFill>
                <a:schemeClr val="tx2">
                  <a:lumMod val="75000"/>
                </a:schemeClr>
              </a:solidFill>
              <a:latin typeface="Charlemagne Std" panose="04020705060702020204" pitchFamily="82" charset="0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BD91FF2E-C691-45DE-84FE-0A56462F5990}"/>
              </a:ext>
            </a:extLst>
          </p:cNvPr>
          <p:cNvGrpSpPr/>
          <p:nvPr/>
        </p:nvGrpSpPr>
        <p:grpSpPr>
          <a:xfrm>
            <a:off x="1971706" y="1244271"/>
            <a:ext cx="6431615" cy="2812444"/>
            <a:chOff x="1048752" y="1244271"/>
            <a:chExt cx="6431615" cy="2812444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6F6FAD11-620E-4FA8-B16C-4BA6B911E09D}"/>
                </a:ext>
              </a:extLst>
            </p:cNvPr>
            <p:cNvGrpSpPr/>
            <p:nvPr/>
          </p:nvGrpSpPr>
          <p:grpSpPr>
            <a:xfrm>
              <a:off x="1048752" y="1244271"/>
              <a:ext cx="3893298" cy="2812444"/>
              <a:chOff x="1048752" y="1244271"/>
              <a:chExt cx="3893298" cy="2812444"/>
            </a:xfrm>
          </p:grpSpPr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5A8F922-0442-4428-BC85-D724D488E639}"/>
                  </a:ext>
                </a:extLst>
              </p:cNvPr>
              <p:cNvSpPr txBox="1"/>
              <p:nvPr/>
            </p:nvSpPr>
            <p:spPr>
              <a:xfrm>
                <a:off x="1048752" y="1244271"/>
                <a:ext cx="868137" cy="34624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atinLnBrk="1">
                  <a:lnSpc>
                    <a:spcPct val="150000"/>
                  </a:lnSpc>
                </a:pPr>
                <a:r>
                  <a:rPr lang="en-US" altLang="ko-KR" sz="1200" kern="100" dirty="0">
                    <a:effectLst/>
                    <a:latin typeface="KoPubWorld돋움체 Medium" panose="00000600000000000000" pitchFamily="2" charset="-127"/>
                    <a:ea typeface="KoPubWorld돋움체 Medium" panose="00000600000000000000" pitchFamily="2" charset="-127"/>
                    <a:cs typeface="KoPubWorld돋움체 Medium" panose="00000600000000000000" pitchFamily="2" charset="-127"/>
                  </a:rPr>
                  <a:t>&lt;</a:t>
                </a:r>
                <a:r>
                  <a:rPr lang="ko-KR" altLang="en-US" sz="1200" kern="100" dirty="0">
                    <a:effectLst/>
                    <a:latin typeface="KoPubWorld돋움체 Medium" panose="00000600000000000000" pitchFamily="2" charset="-127"/>
                    <a:ea typeface="KoPubWorld돋움체 Medium" panose="00000600000000000000" pitchFamily="2" charset="-127"/>
                    <a:cs typeface="KoPubWorld돋움체 Medium" panose="00000600000000000000" pitchFamily="2" charset="-127"/>
                  </a:rPr>
                  <a:t>쿼리</a:t>
                </a:r>
                <a:r>
                  <a:rPr lang="en-US" altLang="ko-KR" sz="1200" kern="100" dirty="0">
                    <a:effectLst/>
                    <a:latin typeface="KoPubWorld돋움체 Medium" panose="00000600000000000000" pitchFamily="2" charset="-127"/>
                    <a:ea typeface="KoPubWorld돋움체 Medium" panose="00000600000000000000" pitchFamily="2" charset="-127"/>
                    <a:cs typeface="KoPubWorld돋움체 Medium" panose="00000600000000000000" pitchFamily="2" charset="-127"/>
                  </a:rPr>
                  <a:t>&gt;</a:t>
                </a:r>
                <a:endParaRPr lang="ko-KR" altLang="ko-KR" sz="1200" kern="100" dirty="0">
                  <a:effectLst/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endParaRPr>
              </a:p>
            </p:txBody>
          </p:sp>
          <p:pic>
            <p:nvPicPr>
              <p:cNvPr id="4" name="그림 3">
                <a:extLst>
                  <a:ext uri="{FF2B5EF4-FFF2-40B4-BE49-F238E27FC236}">
                    <a16:creationId xmlns:a16="http://schemas.microsoft.com/office/drawing/2014/main" id="{819A09BE-1E2C-4DCC-91D6-97C28DDE6D0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048752" y="1596770"/>
                <a:ext cx="3893298" cy="2459945"/>
              </a:xfrm>
              <a:prstGeom prst="rect">
                <a:avLst/>
              </a:prstGeom>
            </p:spPr>
          </p:pic>
        </p:grp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AE6C546B-AE33-48A6-827F-DA81A0744A62}"/>
                </a:ext>
              </a:extLst>
            </p:cNvPr>
            <p:cNvGrpSpPr/>
            <p:nvPr/>
          </p:nvGrpSpPr>
          <p:grpSpPr>
            <a:xfrm>
              <a:off x="5217952" y="1244271"/>
              <a:ext cx="2262415" cy="2812444"/>
              <a:chOff x="5217952" y="1244271"/>
              <a:chExt cx="2262415" cy="2812444"/>
            </a:xfrm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B52C2D4-9973-4D91-A5AA-91AA157B849A}"/>
                  </a:ext>
                </a:extLst>
              </p:cNvPr>
              <p:cNvSpPr txBox="1"/>
              <p:nvPr/>
            </p:nvSpPr>
            <p:spPr>
              <a:xfrm>
                <a:off x="5226117" y="1244271"/>
                <a:ext cx="868137" cy="34624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atinLnBrk="1">
                  <a:lnSpc>
                    <a:spcPct val="150000"/>
                  </a:lnSpc>
                </a:pPr>
                <a:r>
                  <a:rPr lang="en-US" altLang="ko-KR" sz="1200" kern="100" dirty="0">
                    <a:effectLst/>
                    <a:latin typeface="KoPubWorld돋움체 Medium" panose="00000600000000000000" pitchFamily="2" charset="-127"/>
                    <a:ea typeface="KoPubWorld돋움체 Medium" panose="00000600000000000000" pitchFamily="2" charset="-127"/>
                    <a:cs typeface="KoPubWorld돋움체 Medium" panose="00000600000000000000" pitchFamily="2" charset="-127"/>
                  </a:rPr>
                  <a:t>&lt;</a:t>
                </a:r>
                <a:r>
                  <a:rPr lang="ko-KR" altLang="en-US" sz="1200" kern="100" dirty="0">
                    <a:effectLst/>
                    <a:latin typeface="KoPubWorld돋움체 Medium" panose="00000600000000000000" pitchFamily="2" charset="-127"/>
                    <a:ea typeface="KoPubWorld돋움체 Medium" panose="00000600000000000000" pitchFamily="2" charset="-127"/>
                    <a:cs typeface="KoPubWorld돋움체 Medium" panose="00000600000000000000" pitchFamily="2" charset="-127"/>
                  </a:rPr>
                  <a:t>결과</a:t>
                </a:r>
                <a:r>
                  <a:rPr lang="en-US" altLang="ko-KR" sz="1200" kern="100" dirty="0">
                    <a:effectLst/>
                    <a:latin typeface="KoPubWorld돋움체 Medium" panose="00000600000000000000" pitchFamily="2" charset="-127"/>
                    <a:ea typeface="KoPubWorld돋움체 Medium" panose="00000600000000000000" pitchFamily="2" charset="-127"/>
                    <a:cs typeface="KoPubWorld돋움체 Medium" panose="00000600000000000000" pitchFamily="2" charset="-127"/>
                  </a:rPr>
                  <a:t>&gt;</a:t>
                </a:r>
                <a:endParaRPr lang="ko-KR" altLang="ko-KR" sz="1200" kern="100" dirty="0">
                  <a:effectLst/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endParaRPr>
              </a:p>
            </p:txBody>
          </p:sp>
          <p:pic>
            <p:nvPicPr>
              <p:cNvPr id="6" name="그림 5">
                <a:extLst>
                  <a:ext uri="{FF2B5EF4-FFF2-40B4-BE49-F238E27FC236}">
                    <a16:creationId xmlns:a16="http://schemas.microsoft.com/office/drawing/2014/main" id="{8D270700-0542-4E76-94D9-B0A405CCE0B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1546" t="1868" r="895"/>
              <a:stretch/>
            </p:blipFill>
            <p:spPr>
              <a:xfrm>
                <a:off x="5217952" y="1596770"/>
                <a:ext cx="2254250" cy="2459945"/>
              </a:xfrm>
              <a:prstGeom prst="rect">
                <a:avLst/>
              </a:prstGeom>
            </p:spPr>
          </p:pic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A23F4670-C029-4780-839E-BCD49E360694}"/>
                  </a:ext>
                </a:extLst>
              </p:cNvPr>
              <p:cNvSpPr/>
              <p:nvPr/>
            </p:nvSpPr>
            <p:spPr>
              <a:xfrm>
                <a:off x="5226117" y="1857376"/>
                <a:ext cx="2254250" cy="85725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D85F91B1-6858-442D-983E-0450A8DE9F37}"/>
              </a:ext>
            </a:extLst>
          </p:cNvPr>
          <p:cNvGrpSpPr/>
          <p:nvPr/>
        </p:nvGrpSpPr>
        <p:grpSpPr>
          <a:xfrm>
            <a:off x="906862" y="4888769"/>
            <a:ext cx="8346276" cy="517656"/>
            <a:chOff x="906862" y="4888769"/>
            <a:chExt cx="8346276" cy="517656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91C63BB9-AEF9-4735-BC90-239FF5C54352}"/>
                </a:ext>
              </a:extLst>
            </p:cNvPr>
            <p:cNvGrpSpPr/>
            <p:nvPr/>
          </p:nvGrpSpPr>
          <p:grpSpPr>
            <a:xfrm>
              <a:off x="906862" y="4888769"/>
              <a:ext cx="8346276" cy="517656"/>
              <a:chOff x="-821936" y="1389516"/>
              <a:chExt cx="5157170" cy="517656"/>
            </a:xfrm>
          </p:grpSpPr>
          <p:sp>
            <p:nvSpPr>
              <p:cNvPr id="14" name="사각형: 둥근 모서리 13">
                <a:extLst>
                  <a:ext uri="{FF2B5EF4-FFF2-40B4-BE49-F238E27FC236}">
                    <a16:creationId xmlns:a16="http://schemas.microsoft.com/office/drawing/2014/main" id="{B28828D9-9B3B-4D0E-917E-45E9A49E5C99}"/>
                  </a:ext>
                </a:extLst>
              </p:cNvPr>
              <p:cNvSpPr/>
              <p:nvPr/>
            </p:nvSpPr>
            <p:spPr>
              <a:xfrm>
                <a:off x="-821936" y="1389516"/>
                <a:ext cx="5157170" cy="517656"/>
              </a:xfrm>
              <a:prstGeom prst="roundRect">
                <a:avLst/>
              </a:prstGeom>
              <a:solidFill>
                <a:srgbClr val="25252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3DCE68E-8D9F-405A-8FF8-69A927A563B8}"/>
                  </a:ext>
                </a:extLst>
              </p:cNvPr>
              <p:cNvSpPr txBox="1"/>
              <p:nvPr/>
            </p:nvSpPr>
            <p:spPr>
              <a:xfrm>
                <a:off x="-705564" y="1493431"/>
                <a:ext cx="4983967" cy="338554"/>
              </a:xfrm>
              <a:prstGeom prst="rect">
                <a:avLst/>
              </a:prstGeom>
              <a:noFill/>
            </p:spPr>
            <p:txBody>
              <a:bodyPr wrap="square" anchor="ctr">
                <a:spAutoFit/>
              </a:bodyPr>
              <a:lstStyle/>
              <a:p>
                <a:pPr algn="ctr" latinLnBrk="1"/>
                <a:endParaRPr lang="ko-KR" altLang="en-US" sz="1600" dirty="0">
                  <a:solidFill>
                    <a:srgbClr val="EBE3D5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endParaRPr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019A1D6-F877-4040-98CD-0C748F41E5DD}"/>
                </a:ext>
              </a:extLst>
            </p:cNvPr>
            <p:cNvSpPr txBox="1"/>
            <p:nvPr/>
          </p:nvSpPr>
          <p:spPr>
            <a:xfrm>
              <a:off x="1756680" y="4932154"/>
              <a:ext cx="6646641" cy="430887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algn="ctr" latinLnBrk="1">
                <a:lnSpc>
                  <a:spcPct val="150000"/>
                </a:lnSpc>
              </a:pPr>
              <a:r>
                <a:rPr lang="en-US" altLang="ko-KR" sz="1600" kern="100" dirty="0">
                  <a:solidFill>
                    <a:srgbClr val="EBE3D5"/>
                  </a:solidFill>
                  <a:effectLst/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06</a:t>
              </a:r>
              <a:r>
                <a:rPr lang="ko-KR" altLang="en-US" sz="1600" kern="100" dirty="0">
                  <a:solidFill>
                    <a:srgbClr val="EBE3D5"/>
                  </a:solidFill>
                  <a:effectLst/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시</a:t>
              </a:r>
              <a:r>
                <a:rPr lang="en-US" altLang="ko-KR" sz="1600" kern="100" dirty="0">
                  <a:solidFill>
                    <a:srgbClr val="EBE3D5"/>
                  </a:solidFill>
                  <a:effectLst/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, 03</a:t>
              </a:r>
              <a:r>
                <a:rPr lang="ko-KR" altLang="en-US" sz="1600" kern="100" dirty="0">
                  <a:solidFill>
                    <a:srgbClr val="EBE3D5"/>
                  </a:solidFill>
                  <a:effectLst/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시</a:t>
              </a:r>
              <a:r>
                <a:rPr lang="en-US" altLang="ko-KR" sz="1600" kern="100" dirty="0">
                  <a:solidFill>
                    <a:srgbClr val="EBE3D5"/>
                  </a:solidFill>
                  <a:effectLst/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, 09</a:t>
              </a:r>
              <a:r>
                <a:rPr lang="ko-KR" altLang="en-US" sz="1600" kern="100" dirty="0">
                  <a:solidFill>
                    <a:srgbClr val="EBE3D5"/>
                  </a:solidFill>
                  <a:effectLst/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시</a:t>
              </a:r>
              <a:r>
                <a:rPr lang="en-US" altLang="ko-KR" sz="1600" kern="100" dirty="0">
                  <a:solidFill>
                    <a:srgbClr val="EBE3D5"/>
                  </a:solidFill>
                  <a:effectLst/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, 02</a:t>
              </a:r>
              <a:r>
                <a:rPr lang="ko-KR" altLang="en-US" sz="1600" kern="100" dirty="0">
                  <a:solidFill>
                    <a:srgbClr val="EBE3D5"/>
                  </a:solidFill>
                  <a:effectLst/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시에 </a:t>
              </a:r>
              <a:r>
                <a:rPr lang="en-US" altLang="ko-KR" sz="1600" kern="100" dirty="0">
                  <a:solidFill>
                    <a:srgbClr val="EBE3D5"/>
                  </a:solidFill>
                  <a:effectLst/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119 </a:t>
              </a:r>
              <a:r>
                <a:rPr lang="ko-KR" altLang="en-US" sz="1600" kern="100" dirty="0">
                  <a:solidFill>
                    <a:srgbClr val="EBE3D5"/>
                  </a:solidFill>
                  <a:effectLst/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응급대원 인력을 추가 배치 및 예방 조치</a:t>
              </a:r>
            </a:p>
          </p:txBody>
        </p:sp>
      </p:grpSp>
      <p:graphicFrame>
        <p:nvGraphicFramePr>
          <p:cNvPr id="2" name="표 9">
            <a:extLst>
              <a:ext uri="{FF2B5EF4-FFF2-40B4-BE49-F238E27FC236}">
                <a16:creationId xmlns:a16="http://schemas.microsoft.com/office/drawing/2014/main" id="{9A98A6CF-3C8A-4362-91A4-509D4600AA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3296182"/>
              </p:ext>
            </p:extLst>
          </p:nvPr>
        </p:nvGraphicFramePr>
        <p:xfrm>
          <a:off x="906862" y="1188721"/>
          <a:ext cx="596567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67">
                  <a:extLst>
                    <a:ext uri="{9D8B030D-6E8A-4147-A177-3AD203B41FA5}">
                      <a16:colId xmlns:a16="http://schemas.microsoft.com/office/drawing/2014/main" val="3733150338"/>
                    </a:ext>
                  </a:extLst>
                </a:gridCol>
              </a:tblGrid>
              <a:tr h="1733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err="1"/>
                        <a:t>casedata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3F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9110678"/>
                  </a:ext>
                </a:extLst>
              </a:tr>
              <a:tr h="1733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err="1"/>
                        <a:t>Arrive_time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122992"/>
                  </a:ext>
                </a:extLst>
              </a:tr>
              <a:tr h="1733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err="1"/>
                        <a:t>injured_num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2192873"/>
                  </a:ext>
                </a:extLst>
              </a:tr>
              <a:tr h="173392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5356991"/>
                  </a:ext>
                </a:extLst>
              </a:tr>
              <a:tr h="173392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9592276"/>
                  </a:ext>
                </a:extLst>
              </a:tr>
              <a:tr h="173392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7289918"/>
                  </a:ext>
                </a:extLst>
              </a:tr>
            </a:tbl>
          </a:graphicData>
        </a:graphic>
      </p:graphicFrame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8C4D6ACC-27AE-4D3C-8F67-AA54496DEA4F}"/>
              </a:ext>
            </a:extLst>
          </p:cNvPr>
          <p:cNvCxnSpPr/>
          <p:nvPr/>
        </p:nvCxnSpPr>
        <p:spPr>
          <a:xfrm>
            <a:off x="2619531" y="3083668"/>
            <a:ext cx="850448" cy="0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98A2681C-6542-4A75-B1AA-180F390BB4D6}"/>
              </a:ext>
            </a:extLst>
          </p:cNvPr>
          <p:cNvCxnSpPr/>
          <p:nvPr/>
        </p:nvCxnSpPr>
        <p:spPr>
          <a:xfrm>
            <a:off x="3108895" y="3391711"/>
            <a:ext cx="2005312" cy="0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6DA3C5DC-2C23-40A5-8C72-AD30F8D79E47}"/>
              </a:ext>
            </a:extLst>
          </p:cNvPr>
          <p:cNvCxnSpPr/>
          <p:nvPr/>
        </p:nvCxnSpPr>
        <p:spPr>
          <a:xfrm>
            <a:off x="2971801" y="2506455"/>
            <a:ext cx="1131946" cy="0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80FD935B-DBDA-46CC-83D4-24BA001188EE}"/>
              </a:ext>
            </a:extLst>
          </p:cNvPr>
          <p:cNvCxnSpPr/>
          <p:nvPr/>
        </p:nvCxnSpPr>
        <p:spPr>
          <a:xfrm>
            <a:off x="3088382" y="2165986"/>
            <a:ext cx="1131946" cy="0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0647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표 9">
            <a:extLst>
              <a:ext uri="{FF2B5EF4-FFF2-40B4-BE49-F238E27FC236}">
                <a16:creationId xmlns:a16="http://schemas.microsoft.com/office/drawing/2014/main" id="{E1538E8A-CFAE-4C46-864E-BFB2947B5C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9335214"/>
              </p:ext>
            </p:extLst>
          </p:nvPr>
        </p:nvGraphicFramePr>
        <p:xfrm>
          <a:off x="906862" y="887656"/>
          <a:ext cx="3352800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700">
                  <a:extLst>
                    <a:ext uri="{9D8B030D-6E8A-4147-A177-3AD203B41FA5}">
                      <a16:colId xmlns:a16="http://schemas.microsoft.com/office/drawing/2014/main" val="2252382351"/>
                    </a:ext>
                  </a:extLst>
                </a:gridCol>
                <a:gridCol w="1022350">
                  <a:extLst>
                    <a:ext uri="{9D8B030D-6E8A-4147-A177-3AD203B41FA5}">
                      <a16:colId xmlns:a16="http://schemas.microsoft.com/office/drawing/2014/main" val="717681535"/>
                    </a:ext>
                  </a:extLst>
                </a:gridCol>
                <a:gridCol w="844550">
                  <a:extLst>
                    <a:ext uri="{9D8B030D-6E8A-4147-A177-3AD203B41FA5}">
                      <a16:colId xmlns:a16="http://schemas.microsoft.com/office/drawing/2014/main" val="3733150338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897054936"/>
                    </a:ext>
                  </a:extLst>
                </a:gridCol>
              </a:tblGrid>
              <a:tr h="1733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/>
                        <a:t>jurisdiction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3F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err="1"/>
                        <a:t>Population_data</a:t>
                      </a:r>
                      <a:endParaRPr lang="en-US" altLang="ko-KR" sz="600" dirty="0"/>
                    </a:p>
                    <a:p>
                      <a:pPr latinLnBrk="1"/>
                      <a:r>
                        <a:rPr lang="en-US" altLang="ko-KR" sz="600" dirty="0"/>
                        <a:t>_</a:t>
                      </a:r>
                      <a:r>
                        <a:rPr lang="en-US" altLang="ko-KR" sz="600" dirty="0" err="1"/>
                        <a:t>sejong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3F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err="1"/>
                        <a:t>Status_firestaton</a:t>
                      </a:r>
                      <a:endParaRPr lang="en-US" altLang="ko-KR" sz="600" dirty="0"/>
                    </a:p>
                    <a:p>
                      <a:pPr latinLnBrk="1"/>
                      <a:r>
                        <a:rPr lang="en-US" altLang="ko-KR" sz="600" dirty="0"/>
                        <a:t>_</a:t>
                      </a:r>
                      <a:r>
                        <a:rPr lang="en-US" altLang="ko-KR" sz="600" dirty="0" err="1"/>
                        <a:t>sejong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3F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err="1"/>
                        <a:t>reportdata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3F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9110678"/>
                  </a:ext>
                </a:extLst>
              </a:tr>
              <a:tr h="1733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err="1"/>
                        <a:t>region_id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1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 err="1"/>
                        <a:t>region_id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err="1"/>
                        <a:t>firestation_id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err="1"/>
                        <a:t>report_id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122992"/>
                  </a:ext>
                </a:extLst>
              </a:tr>
              <a:tr h="1733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err="1"/>
                        <a:t>firestation_id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err="1"/>
                        <a:t>local_resident_femal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err="1"/>
                        <a:t>facility_name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1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 err="1"/>
                        <a:t>firestation_id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2192873"/>
                  </a:ext>
                </a:extLst>
              </a:tr>
              <a:tr h="173392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lnL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err="1"/>
                        <a:t>local_resident_male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5356991"/>
                  </a:ext>
                </a:extLst>
              </a:tr>
              <a:tr h="173392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lnL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err="1"/>
                        <a:t>foreign_resident_female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9592276"/>
                  </a:ext>
                </a:extLst>
              </a:tr>
              <a:tr h="173392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lnL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1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 err="1"/>
                        <a:t>foreign_resident_female</a:t>
                      </a:r>
                      <a:endParaRPr lang="ko-KR" altLang="en-US" sz="600" dirty="0"/>
                    </a:p>
                    <a:p>
                      <a:pPr latinLnBrk="1"/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7289918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7460D7FB-0CE9-4806-B2DB-CA2D8693BC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862" y="2341769"/>
            <a:ext cx="4808054" cy="2339920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16DF9434-DA9B-4FB9-9ED2-5CACC899C398}"/>
              </a:ext>
            </a:extLst>
          </p:cNvPr>
          <p:cNvSpPr txBox="1"/>
          <p:nvPr/>
        </p:nvSpPr>
        <p:spPr>
          <a:xfrm>
            <a:off x="1061800" y="393803"/>
            <a:ext cx="4015523" cy="27699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ko-KR"/>
            </a:defPPr>
            <a:lvl1pPr algn="ctr">
              <a:defRPr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pPr algn="l"/>
            <a:r>
              <a:rPr lang="ko-KR" altLang="en-US" dirty="0">
                <a:solidFill>
                  <a:schemeClr val="tx2">
                    <a:lumMod val="7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적용 예시 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– 2. </a:t>
            </a:r>
            <a:r>
              <a:rPr lang="ko-KR" altLang="en-US" dirty="0">
                <a:solidFill>
                  <a:schemeClr val="tx2">
                    <a:lumMod val="7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출동빈도가 가장 높은 소방서</a:t>
            </a:r>
            <a:endParaRPr lang="en-US" altLang="ko-KR" dirty="0">
              <a:solidFill>
                <a:schemeClr val="tx2">
                  <a:lumMod val="7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41CB567-EF03-478D-B428-48C72B794896}"/>
              </a:ext>
            </a:extLst>
          </p:cNvPr>
          <p:cNvSpPr txBox="1"/>
          <p:nvPr/>
        </p:nvSpPr>
        <p:spPr>
          <a:xfrm>
            <a:off x="1048752" y="225002"/>
            <a:ext cx="8142525" cy="11048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ctr">
              <a:defRPr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pPr algn="l"/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Read the Future and  Approach the Customer</a:t>
            </a: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4A0037F2-68B6-4159-8984-2BF1F96ED3E2}"/>
              </a:ext>
            </a:extLst>
          </p:cNvPr>
          <p:cNvCxnSpPr>
            <a:cxnSpLocks/>
          </p:cNvCxnSpPr>
          <p:nvPr/>
        </p:nvCxnSpPr>
        <p:spPr>
          <a:xfrm>
            <a:off x="2971801" y="306025"/>
            <a:ext cx="5992019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9BC4E03-368B-4C03-A06C-7CE96639CD7B}"/>
              </a:ext>
            </a:extLst>
          </p:cNvPr>
          <p:cNvSpPr txBox="1"/>
          <p:nvPr/>
        </p:nvSpPr>
        <p:spPr>
          <a:xfrm>
            <a:off x="352741" y="55101"/>
            <a:ext cx="756617" cy="7891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altLang="ko-KR" sz="4400" b="1" dirty="0">
                <a:solidFill>
                  <a:schemeClr val="tx2">
                    <a:lumMod val="75000"/>
                  </a:schemeClr>
                </a:solidFill>
                <a:latin typeface="Charlemagne Std" panose="04020705060702020204" pitchFamily="82" charset="0"/>
              </a:rPr>
              <a:t>Ⅲ</a:t>
            </a:r>
            <a:endParaRPr lang="ko-KR" altLang="en-US" sz="4400" b="1" dirty="0">
              <a:solidFill>
                <a:schemeClr val="tx2">
                  <a:lumMod val="75000"/>
                </a:schemeClr>
              </a:solidFill>
              <a:latin typeface="Charlemagne Std" panose="04020705060702020204" pitchFamily="8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5A8F922-0442-4428-BC85-D724D488E639}"/>
              </a:ext>
            </a:extLst>
          </p:cNvPr>
          <p:cNvSpPr txBox="1"/>
          <p:nvPr/>
        </p:nvSpPr>
        <p:spPr>
          <a:xfrm>
            <a:off x="906862" y="1910423"/>
            <a:ext cx="868137" cy="3462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>
              <a:lnSpc>
                <a:spcPct val="150000"/>
              </a:lnSpc>
            </a:pPr>
            <a:r>
              <a:rPr lang="en-US" altLang="ko-KR" sz="1200" kern="100" dirty="0"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&lt;</a:t>
            </a:r>
            <a:r>
              <a:rPr lang="ko-KR" altLang="en-US" sz="1200" kern="100" dirty="0"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쿼리</a:t>
            </a:r>
            <a:r>
              <a:rPr lang="en-US" altLang="ko-KR" sz="1200" kern="100" dirty="0"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&gt;</a:t>
            </a:r>
            <a:endParaRPr lang="ko-KR" altLang="ko-KR" sz="1200" kern="100" dirty="0">
              <a:effectLst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83D2403B-59D7-4542-981F-F1BC28A9B5C5}"/>
              </a:ext>
            </a:extLst>
          </p:cNvPr>
          <p:cNvGrpSpPr/>
          <p:nvPr/>
        </p:nvGrpSpPr>
        <p:grpSpPr>
          <a:xfrm>
            <a:off x="906862" y="4888769"/>
            <a:ext cx="8346276" cy="517656"/>
            <a:chOff x="906862" y="4888769"/>
            <a:chExt cx="8346276" cy="517656"/>
          </a:xfrm>
        </p:grpSpPr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3CB84508-5864-4516-8D17-A86150CFF5BE}"/>
                </a:ext>
              </a:extLst>
            </p:cNvPr>
            <p:cNvGrpSpPr/>
            <p:nvPr/>
          </p:nvGrpSpPr>
          <p:grpSpPr>
            <a:xfrm>
              <a:off x="906862" y="4888769"/>
              <a:ext cx="8346276" cy="517656"/>
              <a:chOff x="-821936" y="1389516"/>
              <a:chExt cx="5157170" cy="517656"/>
            </a:xfrm>
          </p:grpSpPr>
          <p:sp>
            <p:nvSpPr>
              <p:cNvPr id="26" name="사각형: 둥근 모서리 25">
                <a:extLst>
                  <a:ext uri="{FF2B5EF4-FFF2-40B4-BE49-F238E27FC236}">
                    <a16:creationId xmlns:a16="http://schemas.microsoft.com/office/drawing/2014/main" id="{9C97EE09-A6A4-41A0-99BC-1C8F171CEDD2}"/>
                  </a:ext>
                </a:extLst>
              </p:cNvPr>
              <p:cNvSpPr/>
              <p:nvPr/>
            </p:nvSpPr>
            <p:spPr>
              <a:xfrm>
                <a:off x="-821936" y="1389516"/>
                <a:ext cx="5157170" cy="517656"/>
              </a:xfrm>
              <a:prstGeom prst="roundRect">
                <a:avLst/>
              </a:prstGeom>
              <a:solidFill>
                <a:srgbClr val="25252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731DDC8-4D76-4F45-97F4-F468C8A8350E}"/>
                  </a:ext>
                </a:extLst>
              </p:cNvPr>
              <p:cNvSpPr txBox="1"/>
              <p:nvPr/>
            </p:nvSpPr>
            <p:spPr>
              <a:xfrm>
                <a:off x="-705564" y="1493431"/>
                <a:ext cx="4983967" cy="338554"/>
              </a:xfrm>
              <a:prstGeom prst="rect">
                <a:avLst/>
              </a:prstGeom>
              <a:noFill/>
            </p:spPr>
            <p:txBody>
              <a:bodyPr wrap="square" anchor="ctr">
                <a:spAutoFit/>
              </a:bodyPr>
              <a:lstStyle/>
              <a:p>
                <a:pPr algn="ctr" latinLnBrk="1"/>
                <a:endParaRPr lang="ko-KR" altLang="en-US" sz="1600" dirty="0">
                  <a:solidFill>
                    <a:srgbClr val="EBE3D5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endParaRPr>
              </a:p>
            </p:txBody>
          </p: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2DB86DE-766D-4056-B36A-C5C86185E4CD}"/>
                </a:ext>
              </a:extLst>
            </p:cNvPr>
            <p:cNvSpPr txBox="1"/>
            <p:nvPr/>
          </p:nvSpPr>
          <p:spPr>
            <a:xfrm>
              <a:off x="1402793" y="4932154"/>
              <a:ext cx="7354416" cy="430887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algn="ctr" latinLnBrk="1">
                <a:lnSpc>
                  <a:spcPct val="150000"/>
                </a:lnSpc>
              </a:pPr>
              <a:r>
                <a:rPr lang="ko-KR" altLang="en-US" sz="1600" kern="100" dirty="0" err="1">
                  <a:solidFill>
                    <a:srgbClr val="EBE3D5"/>
                  </a:solidFill>
                  <a:effectLst/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소정면</a:t>
              </a:r>
              <a:r>
                <a:rPr lang="en-US" altLang="ko-KR" sz="1600" kern="100" dirty="0">
                  <a:solidFill>
                    <a:srgbClr val="EBE3D5"/>
                  </a:solidFill>
                  <a:effectLst/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119</a:t>
              </a:r>
              <a:r>
                <a:rPr lang="ko-KR" altLang="en-US" sz="1600" kern="100" dirty="0" err="1">
                  <a:solidFill>
                    <a:srgbClr val="EBE3D5"/>
                  </a:solidFill>
                  <a:effectLst/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지역대</a:t>
              </a:r>
              <a:r>
                <a:rPr lang="en-US" altLang="ko-KR" sz="1600" kern="100" dirty="0">
                  <a:solidFill>
                    <a:srgbClr val="EBE3D5"/>
                  </a:solidFill>
                  <a:effectLst/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, </a:t>
              </a:r>
              <a:r>
                <a:rPr lang="ko-KR" altLang="en-US" sz="1600" kern="100" dirty="0" err="1">
                  <a:solidFill>
                    <a:srgbClr val="EBE3D5"/>
                  </a:solidFill>
                  <a:effectLst/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전동면</a:t>
              </a:r>
              <a:r>
                <a:rPr lang="en-US" altLang="ko-KR" sz="1600" kern="100" dirty="0">
                  <a:solidFill>
                    <a:srgbClr val="EBE3D5"/>
                  </a:solidFill>
                  <a:effectLst/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119</a:t>
              </a:r>
              <a:r>
                <a:rPr lang="ko-KR" altLang="en-US" sz="1600" kern="100" dirty="0">
                  <a:solidFill>
                    <a:srgbClr val="EBE3D5"/>
                  </a:solidFill>
                  <a:effectLst/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지역대</a:t>
              </a:r>
              <a:r>
                <a:rPr lang="ko-KR" altLang="en-US" sz="1600" kern="100" dirty="0">
                  <a:solidFill>
                    <a:srgbClr val="EBE3D5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에 </a:t>
              </a:r>
              <a:r>
                <a:rPr lang="ko-KR" altLang="en-US" sz="1600" kern="100" dirty="0">
                  <a:solidFill>
                    <a:srgbClr val="EBE3D5"/>
                  </a:solidFill>
                  <a:effectLst/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인력 추가 배치</a:t>
              </a: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C7C28714-C72F-4327-B0EC-7E64D722C707}"/>
              </a:ext>
            </a:extLst>
          </p:cNvPr>
          <p:cNvGrpSpPr/>
          <p:nvPr/>
        </p:nvGrpSpPr>
        <p:grpSpPr>
          <a:xfrm>
            <a:off x="5192954" y="1674508"/>
            <a:ext cx="4060184" cy="1363654"/>
            <a:chOff x="5025394" y="951941"/>
            <a:chExt cx="4448796" cy="1494175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EEAEAF8B-8DFE-4121-B815-04CE84B5225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25394" y="1274377"/>
              <a:ext cx="4448796" cy="1171739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B52C2D4-9973-4D91-A5AA-91AA157B849A}"/>
                </a:ext>
              </a:extLst>
            </p:cNvPr>
            <p:cNvSpPr txBox="1"/>
            <p:nvPr/>
          </p:nvSpPr>
          <p:spPr>
            <a:xfrm>
              <a:off x="8566708" y="951941"/>
              <a:ext cx="868137" cy="34624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 latinLnBrk="1">
                <a:lnSpc>
                  <a:spcPct val="150000"/>
                </a:lnSpc>
              </a:pPr>
              <a:r>
                <a:rPr lang="en-US" altLang="ko-KR" sz="1200" kern="100" dirty="0">
                  <a:effectLst/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&lt;</a:t>
              </a:r>
              <a:r>
                <a:rPr lang="ko-KR" altLang="en-US" sz="1200" kern="100" dirty="0">
                  <a:effectLst/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결과</a:t>
              </a:r>
              <a:r>
                <a:rPr lang="en-US" altLang="ko-KR" sz="1200" kern="100" dirty="0">
                  <a:effectLst/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&gt;</a:t>
              </a:r>
              <a:endParaRPr lang="ko-KR" altLang="ko-KR" sz="1200" kern="100" dirty="0"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1E65CC43-2EB0-4D7B-B637-34D7E22C4BD4}"/>
                </a:ext>
              </a:extLst>
            </p:cNvPr>
            <p:cNvSpPr/>
            <p:nvPr/>
          </p:nvSpPr>
          <p:spPr>
            <a:xfrm>
              <a:off x="5191125" y="1573972"/>
              <a:ext cx="4243719" cy="366627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05361BC0-A096-47B6-943F-BCFFFE65737A}"/>
              </a:ext>
            </a:extLst>
          </p:cNvPr>
          <p:cNvCxnSpPr/>
          <p:nvPr/>
        </p:nvCxnSpPr>
        <p:spPr>
          <a:xfrm>
            <a:off x="1259581" y="3913831"/>
            <a:ext cx="1131946" cy="0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0D3BB867-D09B-4868-9D8B-9385FC61D3CD}"/>
              </a:ext>
            </a:extLst>
          </p:cNvPr>
          <p:cNvCxnSpPr/>
          <p:nvPr/>
        </p:nvCxnSpPr>
        <p:spPr>
          <a:xfrm>
            <a:off x="1274956" y="3680468"/>
            <a:ext cx="638955" cy="0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E7A0AF75-C291-4D38-BE33-50B285A766FE}"/>
              </a:ext>
            </a:extLst>
          </p:cNvPr>
          <p:cNvCxnSpPr/>
          <p:nvPr/>
        </p:nvCxnSpPr>
        <p:spPr>
          <a:xfrm>
            <a:off x="1259581" y="3809056"/>
            <a:ext cx="1131946" cy="0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EAC75B91-BDDC-4972-B9A0-779F0920FBDF}"/>
              </a:ext>
            </a:extLst>
          </p:cNvPr>
          <p:cNvCxnSpPr/>
          <p:nvPr/>
        </p:nvCxnSpPr>
        <p:spPr>
          <a:xfrm>
            <a:off x="1463544" y="4042419"/>
            <a:ext cx="638955" cy="0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43F27952-8D28-4AF5-989E-2C2AF2D37319}"/>
              </a:ext>
            </a:extLst>
          </p:cNvPr>
          <p:cNvCxnSpPr/>
          <p:nvPr/>
        </p:nvCxnSpPr>
        <p:spPr>
          <a:xfrm>
            <a:off x="2140847" y="4042419"/>
            <a:ext cx="185083" cy="0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FCAE5D90-DCF2-47A0-93A8-5DBEFE31EBB2}"/>
              </a:ext>
            </a:extLst>
          </p:cNvPr>
          <p:cNvCxnSpPr/>
          <p:nvPr/>
        </p:nvCxnSpPr>
        <p:spPr>
          <a:xfrm>
            <a:off x="1306847" y="4285307"/>
            <a:ext cx="1029045" cy="0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4A4AA9A9-B94D-4964-9EC5-91C8D46BBC4E}"/>
              </a:ext>
            </a:extLst>
          </p:cNvPr>
          <p:cNvCxnSpPr/>
          <p:nvPr/>
        </p:nvCxnSpPr>
        <p:spPr>
          <a:xfrm>
            <a:off x="1293239" y="4409132"/>
            <a:ext cx="528062" cy="0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F56E3591-748C-4A14-9CA0-91BF32D7A115}"/>
              </a:ext>
            </a:extLst>
          </p:cNvPr>
          <p:cNvCxnSpPr/>
          <p:nvPr/>
        </p:nvCxnSpPr>
        <p:spPr>
          <a:xfrm>
            <a:off x="1098370" y="2942282"/>
            <a:ext cx="1131950" cy="0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756595BF-FA71-42EE-83D5-503112C629B5}"/>
              </a:ext>
            </a:extLst>
          </p:cNvPr>
          <p:cNvCxnSpPr/>
          <p:nvPr/>
        </p:nvCxnSpPr>
        <p:spPr>
          <a:xfrm>
            <a:off x="2156736" y="4518669"/>
            <a:ext cx="168257" cy="0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A183C384-B30D-4A30-ADF6-48C6BCF9884A}"/>
              </a:ext>
            </a:extLst>
          </p:cNvPr>
          <p:cNvCxnSpPr/>
          <p:nvPr/>
        </p:nvCxnSpPr>
        <p:spPr>
          <a:xfrm>
            <a:off x="5201107" y="3558325"/>
            <a:ext cx="396741" cy="0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12EB0828-0259-483A-9F07-73A3045A96C3}"/>
              </a:ext>
            </a:extLst>
          </p:cNvPr>
          <p:cNvCxnSpPr/>
          <p:nvPr/>
        </p:nvCxnSpPr>
        <p:spPr>
          <a:xfrm>
            <a:off x="3034682" y="4165363"/>
            <a:ext cx="270979" cy="0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1737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표 9">
            <a:extLst>
              <a:ext uri="{FF2B5EF4-FFF2-40B4-BE49-F238E27FC236}">
                <a16:creationId xmlns:a16="http://schemas.microsoft.com/office/drawing/2014/main" id="{BF1BA6AB-A5EE-46A3-9E62-300069AFCD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1793316"/>
              </p:ext>
            </p:extLst>
          </p:nvPr>
        </p:nvGraphicFramePr>
        <p:xfrm>
          <a:off x="1183487" y="995679"/>
          <a:ext cx="2330450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700">
                  <a:extLst>
                    <a:ext uri="{9D8B030D-6E8A-4147-A177-3AD203B41FA5}">
                      <a16:colId xmlns:a16="http://schemas.microsoft.com/office/drawing/2014/main" val="2252382351"/>
                    </a:ext>
                  </a:extLst>
                </a:gridCol>
                <a:gridCol w="844550">
                  <a:extLst>
                    <a:ext uri="{9D8B030D-6E8A-4147-A177-3AD203B41FA5}">
                      <a16:colId xmlns:a16="http://schemas.microsoft.com/office/drawing/2014/main" val="3733150338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897054936"/>
                    </a:ext>
                  </a:extLst>
                </a:gridCol>
              </a:tblGrid>
              <a:tr h="1733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err="1"/>
                        <a:t>Casedata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3F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err="1"/>
                        <a:t>Status_firestaton</a:t>
                      </a:r>
                      <a:endParaRPr lang="en-US" altLang="ko-KR" sz="600" dirty="0"/>
                    </a:p>
                    <a:p>
                      <a:pPr latinLnBrk="1"/>
                      <a:r>
                        <a:rPr lang="en-US" altLang="ko-KR" sz="600" dirty="0"/>
                        <a:t>_</a:t>
                      </a:r>
                      <a:r>
                        <a:rPr lang="en-US" altLang="ko-KR" sz="600" dirty="0" err="1"/>
                        <a:t>sejong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3F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err="1"/>
                        <a:t>reportdata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3F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9110678"/>
                  </a:ext>
                </a:extLst>
              </a:tr>
              <a:tr h="1733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err="1"/>
                        <a:t>report_id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err="1"/>
                        <a:t>firestation_id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err="1"/>
                        <a:t>report_id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122992"/>
                  </a:ext>
                </a:extLst>
              </a:tr>
              <a:tr h="173392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err="1"/>
                        <a:t>facility_name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1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 err="1"/>
                        <a:t>firestation_id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2192873"/>
                  </a:ext>
                </a:extLst>
              </a:tr>
              <a:tr h="173392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lnL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err="1"/>
                        <a:t>Report_time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5356991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16DF9434-DA9B-4FB9-9ED2-5CACC899C398}"/>
              </a:ext>
            </a:extLst>
          </p:cNvPr>
          <p:cNvSpPr txBox="1"/>
          <p:nvPr/>
        </p:nvSpPr>
        <p:spPr>
          <a:xfrm>
            <a:off x="1061800" y="393803"/>
            <a:ext cx="5698676" cy="27699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ko-KR"/>
            </a:defPPr>
            <a:lvl1pPr algn="ctr">
              <a:defRPr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pPr algn="l"/>
            <a:r>
              <a:rPr lang="ko-KR" altLang="en-US" dirty="0">
                <a:solidFill>
                  <a:schemeClr val="tx2">
                    <a:lumMod val="7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적용 예시 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– 3. </a:t>
            </a:r>
            <a:r>
              <a:rPr lang="ko-KR" altLang="en-US" dirty="0">
                <a:solidFill>
                  <a:schemeClr val="tx2">
                    <a:lumMod val="7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신고 시간과 도착 시간의 차이가 가장 큰 소방서</a:t>
            </a:r>
            <a:endParaRPr lang="en-US" altLang="ko-KR" dirty="0">
              <a:solidFill>
                <a:schemeClr val="tx2">
                  <a:lumMod val="7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41CB567-EF03-478D-B428-48C72B794896}"/>
              </a:ext>
            </a:extLst>
          </p:cNvPr>
          <p:cNvSpPr txBox="1"/>
          <p:nvPr/>
        </p:nvSpPr>
        <p:spPr>
          <a:xfrm>
            <a:off x="1048752" y="225002"/>
            <a:ext cx="8142525" cy="11048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ctr">
              <a:defRPr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pPr algn="l"/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Read the Future and  Approach the Customer</a:t>
            </a: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4A0037F2-68B6-4159-8984-2BF1F96ED3E2}"/>
              </a:ext>
            </a:extLst>
          </p:cNvPr>
          <p:cNvCxnSpPr>
            <a:cxnSpLocks/>
          </p:cNvCxnSpPr>
          <p:nvPr/>
        </p:nvCxnSpPr>
        <p:spPr>
          <a:xfrm>
            <a:off x="2971801" y="306025"/>
            <a:ext cx="5992019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9BC4E03-368B-4C03-A06C-7CE96639CD7B}"/>
              </a:ext>
            </a:extLst>
          </p:cNvPr>
          <p:cNvSpPr txBox="1"/>
          <p:nvPr/>
        </p:nvSpPr>
        <p:spPr>
          <a:xfrm>
            <a:off x="352741" y="55101"/>
            <a:ext cx="756617" cy="7891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altLang="ko-KR" sz="4400" b="1" dirty="0">
                <a:solidFill>
                  <a:schemeClr val="tx2">
                    <a:lumMod val="75000"/>
                  </a:schemeClr>
                </a:solidFill>
                <a:latin typeface="Charlemagne Std" panose="04020705060702020204" pitchFamily="82" charset="0"/>
              </a:rPr>
              <a:t>Ⅲ</a:t>
            </a:r>
            <a:endParaRPr lang="ko-KR" altLang="en-US" sz="4400" b="1" dirty="0">
              <a:solidFill>
                <a:schemeClr val="tx2">
                  <a:lumMod val="75000"/>
                </a:schemeClr>
              </a:solidFill>
              <a:latin typeface="Charlemagne Std" panose="04020705060702020204" pitchFamily="82" charset="0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9A860579-27E8-4855-BE6A-A3D466FDD0EB}"/>
              </a:ext>
            </a:extLst>
          </p:cNvPr>
          <p:cNvGrpSpPr/>
          <p:nvPr/>
        </p:nvGrpSpPr>
        <p:grpSpPr>
          <a:xfrm>
            <a:off x="1048752" y="1937435"/>
            <a:ext cx="7823468" cy="2676390"/>
            <a:chOff x="731049" y="1449460"/>
            <a:chExt cx="9184053" cy="3141843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5A8F922-0442-4428-BC85-D724D488E639}"/>
                </a:ext>
              </a:extLst>
            </p:cNvPr>
            <p:cNvSpPr txBox="1"/>
            <p:nvPr/>
          </p:nvSpPr>
          <p:spPr>
            <a:xfrm>
              <a:off x="731049" y="1449460"/>
              <a:ext cx="868137" cy="34624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>
                <a:lnSpc>
                  <a:spcPct val="150000"/>
                </a:lnSpc>
              </a:pPr>
              <a:r>
                <a:rPr lang="en-US" altLang="ko-KR" sz="1200" kern="100" dirty="0">
                  <a:effectLst/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&lt;</a:t>
              </a:r>
              <a:r>
                <a:rPr lang="ko-KR" altLang="en-US" sz="1200" kern="100" dirty="0">
                  <a:effectLst/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쿼리</a:t>
              </a:r>
              <a:r>
                <a:rPr lang="en-US" altLang="ko-KR" sz="1200" kern="100" dirty="0">
                  <a:effectLst/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&gt;</a:t>
              </a:r>
              <a:endParaRPr lang="ko-KR" altLang="ko-KR" sz="1200" kern="100" dirty="0"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B52C2D4-9973-4D91-A5AA-91AA157B849A}"/>
                </a:ext>
              </a:extLst>
            </p:cNvPr>
            <p:cNvSpPr txBox="1"/>
            <p:nvPr/>
          </p:nvSpPr>
          <p:spPr>
            <a:xfrm>
              <a:off x="6837287" y="1819463"/>
              <a:ext cx="868137" cy="34624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>
                <a:lnSpc>
                  <a:spcPct val="150000"/>
                </a:lnSpc>
              </a:pPr>
              <a:r>
                <a:rPr lang="en-US" altLang="ko-KR" sz="1200" kern="100" dirty="0">
                  <a:effectLst/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&lt;</a:t>
              </a:r>
              <a:r>
                <a:rPr lang="ko-KR" altLang="en-US" sz="1200" kern="100" dirty="0">
                  <a:effectLst/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결과</a:t>
              </a:r>
              <a:r>
                <a:rPr lang="en-US" altLang="ko-KR" sz="1200" kern="100" dirty="0">
                  <a:effectLst/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&gt;</a:t>
              </a:r>
              <a:endParaRPr lang="ko-KR" altLang="ko-KR" sz="1200" kern="100" dirty="0"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</p:txBody>
        </p:sp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23B0D24A-955B-4C35-A287-25F826F284B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0380" y="1790809"/>
              <a:ext cx="5378726" cy="2800494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CF449878-01AD-4DA0-B6C8-EF7CF13FB20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828" t="1748" r="828" b="821"/>
            <a:stretch/>
          </p:blipFill>
          <p:spPr>
            <a:xfrm>
              <a:off x="6811358" y="2178777"/>
              <a:ext cx="3103742" cy="2374676"/>
            </a:xfrm>
            <a:prstGeom prst="rect">
              <a:avLst/>
            </a:prstGeom>
          </p:spPr>
        </p:pic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60E5DF76-0542-454F-AE82-355E3A18B579}"/>
                </a:ext>
              </a:extLst>
            </p:cNvPr>
            <p:cNvSpPr/>
            <p:nvPr/>
          </p:nvSpPr>
          <p:spPr>
            <a:xfrm>
              <a:off x="6811358" y="2560736"/>
              <a:ext cx="3103744" cy="811733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732AD8A8-C11B-478B-BD2A-04B7F8342C58}"/>
              </a:ext>
            </a:extLst>
          </p:cNvPr>
          <p:cNvGrpSpPr/>
          <p:nvPr/>
        </p:nvGrpSpPr>
        <p:grpSpPr>
          <a:xfrm>
            <a:off x="906862" y="4888769"/>
            <a:ext cx="8346276" cy="517656"/>
            <a:chOff x="906862" y="4888769"/>
            <a:chExt cx="8346276" cy="517656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E9E47DE1-C50F-4D4C-A6E1-9FDF116F9D6C}"/>
                </a:ext>
              </a:extLst>
            </p:cNvPr>
            <p:cNvGrpSpPr/>
            <p:nvPr/>
          </p:nvGrpSpPr>
          <p:grpSpPr>
            <a:xfrm>
              <a:off x="906862" y="4888769"/>
              <a:ext cx="8346276" cy="517656"/>
              <a:chOff x="-821936" y="1389516"/>
              <a:chExt cx="5157170" cy="517656"/>
            </a:xfrm>
          </p:grpSpPr>
          <p:sp>
            <p:nvSpPr>
              <p:cNvPr id="21" name="사각형: 둥근 모서리 20">
                <a:extLst>
                  <a:ext uri="{FF2B5EF4-FFF2-40B4-BE49-F238E27FC236}">
                    <a16:creationId xmlns:a16="http://schemas.microsoft.com/office/drawing/2014/main" id="{5E644959-7FD6-491D-8BA5-64AE7134208B}"/>
                  </a:ext>
                </a:extLst>
              </p:cNvPr>
              <p:cNvSpPr/>
              <p:nvPr/>
            </p:nvSpPr>
            <p:spPr>
              <a:xfrm>
                <a:off x="-821936" y="1389516"/>
                <a:ext cx="5157170" cy="517656"/>
              </a:xfrm>
              <a:prstGeom prst="roundRect">
                <a:avLst/>
              </a:prstGeom>
              <a:solidFill>
                <a:srgbClr val="25252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5EF1C26-FDF5-4B07-B188-D0BFF4B8717C}"/>
                  </a:ext>
                </a:extLst>
              </p:cNvPr>
              <p:cNvSpPr txBox="1"/>
              <p:nvPr/>
            </p:nvSpPr>
            <p:spPr>
              <a:xfrm>
                <a:off x="-705564" y="1493431"/>
                <a:ext cx="4983967" cy="338554"/>
              </a:xfrm>
              <a:prstGeom prst="rect">
                <a:avLst/>
              </a:prstGeom>
              <a:noFill/>
            </p:spPr>
            <p:txBody>
              <a:bodyPr wrap="square" anchor="ctr">
                <a:spAutoFit/>
              </a:bodyPr>
              <a:lstStyle/>
              <a:p>
                <a:pPr algn="ctr" latinLnBrk="1"/>
                <a:endParaRPr lang="ko-KR" altLang="en-US" sz="1600" dirty="0">
                  <a:solidFill>
                    <a:srgbClr val="EBE3D5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endParaRPr>
              </a:p>
            </p:txBody>
          </p: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36B021F-CBA4-4F8D-A6B6-DE0135ACD7D4}"/>
                </a:ext>
              </a:extLst>
            </p:cNvPr>
            <p:cNvSpPr txBox="1"/>
            <p:nvPr/>
          </p:nvSpPr>
          <p:spPr>
            <a:xfrm>
              <a:off x="1402793" y="4932154"/>
              <a:ext cx="7354416" cy="430887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algn="ctr" latinLnBrk="1">
                <a:lnSpc>
                  <a:spcPct val="150000"/>
                </a:lnSpc>
              </a:pPr>
              <a:r>
                <a:rPr lang="ko-KR" altLang="en-US" sz="1600" kern="100" dirty="0" err="1">
                  <a:solidFill>
                    <a:srgbClr val="EBE3D5"/>
                  </a:solidFill>
                  <a:effectLst/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소정면</a:t>
              </a:r>
              <a:r>
                <a:rPr lang="ko-KR" altLang="en-US" sz="1600" kern="100" dirty="0">
                  <a:solidFill>
                    <a:srgbClr val="EBE3D5"/>
                  </a:solidFill>
                  <a:effectLst/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 </a:t>
              </a:r>
              <a:r>
                <a:rPr lang="en-US" altLang="ko-KR" sz="1600" kern="100" dirty="0">
                  <a:solidFill>
                    <a:srgbClr val="EBE3D5"/>
                  </a:solidFill>
                  <a:effectLst/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119 </a:t>
              </a:r>
              <a:r>
                <a:rPr lang="ko-KR" altLang="en-US" sz="1600" kern="100" dirty="0" err="1">
                  <a:solidFill>
                    <a:srgbClr val="EBE3D5"/>
                  </a:solidFill>
                  <a:effectLst/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지역대</a:t>
              </a:r>
              <a:r>
                <a:rPr lang="en-US" altLang="ko-KR" sz="1600" kern="100" dirty="0">
                  <a:solidFill>
                    <a:srgbClr val="EBE3D5"/>
                  </a:solidFill>
                  <a:effectLst/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, </a:t>
              </a:r>
              <a:r>
                <a:rPr lang="ko-KR" altLang="en-US" sz="1600" kern="100" dirty="0">
                  <a:solidFill>
                    <a:srgbClr val="EBE3D5"/>
                  </a:solidFill>
                  <a:effectLst/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부강 연서 보람 </a:t>
              </a:r>
              <a:r>
                <a:rPr lang="en-US" altLang="ko-KR" sz="1600" kern="100" dirty="0">
                  <a:solidFill>
                    <a:srgbClr val="EBE3D5"/>
                  </a:solidFill>
                  <a:effectLst/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119 </a:t>
              </a:r>
              <a:r>
                <a:rPr lang="ko-KR" altLang="en-US" sz="1600" kern="100" dirty="0">
                  <a:solidFill>
                    <a:srgbClr val="EBE3D5"/>
                  </a:solidFill>
                  <a:effectLst/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안전센터의 출동 시 교통 최적화</a:t>
              </a:r>
            </a:p>
          </p:txBody>
        </p:sp>
      </p:grp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42A80476-1594-407F-9997-9D8C3C9EAA93}"/>
              </a:ext>
            </a:extLst>
          </p:cNvPr>
          <p:cNvCxnSpPr/>
          <p:nvPr/>
        </p:nvCxnSpPr>
        <p:spPr>
          <a:xfrm>
            <a:off x="1730434" y="3761430"/>
            <a:ext cx="480056" cy="0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05B28FC2-3319-4E16-9B7D-2B9F88031DAB}"/>
              </a:ext>
            </a:extLst>
          </p:cNvPr>
          <p:cNvCxnSpPr/>
          <p:nvPr/>
        </p:nvCxnSpPr>
        <p:spPr>
          <a:xfrm>
            <a:off x="1432378" y="3575557"/>
            <a:ext cx="580868" cy="0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908EB31E-7ED3-423A-9184-D9C98BECC994}"/>
              </a:ext>
            </a:extLst>
          </p:cNvPr>
          <p:cNvCxnSpPr/>
          <p:nvPr/>
        </p:nvCxnSpPr>
        <p:spPr>
          <a:xfrm>
            <a:off x="1493896" y="2756405"/>
            <a:ext cx="3229589" cy="0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E4A84493-F031-438D-9275-61A318ED84A7}"/>
              </a:ext>
            </a:extLst>
          </p:cNvPr>
          <p:cNvCxnSpPr/>
          <p:nvPr/>
        </p:nvCxnSpPr>
        <p:spPr>
          <a:xfrm>
            <a:off x="1842844" y="4275782"/>
            <a:ext cx="1369660" cy="0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2769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표 9">
            <a:extLst>
              <a:ext uri="{FF2B5EF4-FFF2-40B4-BE49-F238E27FC236}">
                <a16:creationId xmlns:a16="http://schemas.microsoft.com/office/drawing/2014/main" id="{BDAC28E0-10C0-4076-AE65-F32B2BFFE0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4344417"/>
              </p:ext>
            </p:extLst>
          </p:nvPr>
        </p:nvGraphicFramePr>
        <p:xfrm>
          <a:off x="6646563" y="783641"/>
          <a:ext cx="2514600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700">
                  <a:extLst>
                    <a:ext uri="{9D8B030D-6E8A-4147-A177-3AD203B41FA5}">
                      <a16:colId xmlns:a16="http://schemas.microsoft.com/office/drawing/2014/main" val="2252382351"/>
                    </a:ext>
                  </a:extLst>
                </a:gridCol>
                <a:gridCol w="1022350">
                  <a:extLst>
                    <a:ext uri="{9D8B030D-6E8A-4147-A177-3AD203B41FA5}">
                      <a16:colId xmlns:a16="http://schemas.microsoft.com/office/drawing/2014/main" val="717681535"/>
                    </a:ext>
                  </a:extLst>
                </a:gridCol>
                <a:gridCol w="844550">
                  <a:extLst>
                    <a:ext uri="{9D8B030D-6E8A-4147-A177-3AD203B41FA5}">
                      <a16:colId xmlns:a16="http://schemas.microsoft.com/office/drawing/2014/main" val="3733150338"/>
                    </a:ext>
                  </a:extLst>
                </a:gridCol>
              </a:tblGrid>
              <a:tr h="1733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/>
                        <a:t>jurisdiction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3F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err="1"/>
                        <a:t>Population_data</a:t>
                      </a:r>
                      <a:endParaRPr lang="en-US" altLang="ko-KR" sz="600" dirty="0"/>
                    </a:p>
                    <a:p>
                      <a:pPr latinLnBrk="1"/>
                      <a:r>
                        <a:rPr lang="en-US" altLang="ko-KR" sz="600" dirty="0"/>
                        <a:t>_</a:t>
                      </a:r>
                      <a:r>
                        <a:rPr lang="en-US" altLang="ko-KR" sz="600" dirty="0" err="1"/>
                        <a:t>sejong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3F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err="1"/>
                        <a:t>Status_firestaton</a:t>
                      </a:r>
                      <a:endParaRPr lang="en-US" altLang="ko-KR" sz="600" dirty="0"/>
                    </a:p>
                    <a:p>
                      <a:pPr latinLnBrk="1"/>
                      <a:r>
                        <a:rPr lang="en-US" altLang="ko-KR" sz="600" dirty="0"/>
                        <a:t>_</a:t>
                      </a:r>
                      <a:r>
                        <a:rPr lang="en-US" altLang="ko-KR" sz="600" dirty="0" err="1"/>
                        <a:t>sejong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3F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9110678"/>
                  </a:ext>
                </a:extLst>
              </a:tr>
              <a:tr h="1733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err="1"/>
                        <a:t>region_id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1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 err="1"/>
                        <a:t>region_id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err="1"/>
                        <a:t>firestation_id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122992"/>
                  </a:ext>
                </a:extLst>
              </a:tr>
              <a:tr h="1733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err="1"/>
                        <a:t>firestation_id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err="1"/>
                        <a:t>local_resident_femal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err="1"/>
                        <a:t>facility_name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2192873"/>
                  </a:ext>
                </a:extLst>
              </a:tr>
              <a:tr h="173392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lnL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err="1"/>
                        <a:t>local_resident_male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5356991"/>
                  </a:ext>
                </a:extLst>
              </a:tr>
              <a:tr h="173392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lnL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err="1"/>
                        <a:t>foreign_resident_female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9592276"/>
                  </a:ext>
                </a:extLst>
              </a:tr>
              <a:tr h="173392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lnL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1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 err="1"/>
                        <a:t>foreign_resident_female</a:t>
                      </a:r>
                      <a:endParaRPr lang="ko-KR" altLang="en-US" sz="600" dirty="0"/>
                    </a:p>
                    <a:p>
                      <a:pPr latinLnBrk="1"/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7289918"/>
                  </a:ext>
                </a:extLst>
              </a:tr>
            </a:tbl>
          </a:graphicData>
        </a:graphic>
      </p:graphicFrame>
      <p:pic>
        <p:nvPicPr>
          <p:cNvPr id="9" name="그림 8">
            <a:extLst>
              <a:ext uri="{FF2B5EF4-FFF2-40B4-BE49-F238E27FC236}">
                <a16:creationId xmlns:a16="http://schemas.microsoft.com/office/drawing/2014/main" id="{4A84BDC6-C372-4F5B-A9D4-DB083D0FB0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6615" y="2157666"/>
            <a:ext cx="3475200" cy="2506021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16DF9434-DA9B-4FB9-9ED2-5CACC899C398}"/>
              </a:ext>
            </a:extLst>
          </p:cNvPr>
          <p:cNvSpPr txBox="1"/>
          <p:nvPr/>
        </p:nvSpPr>
        <p:spPr>
          <a:xfrm>
            <a:off x="1061800" y="393803"/>
            <a:ext cx="5939126" cy="27699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ko-KR"/>
            </a:defPPr>
            <a:lvl1pPr algn="ctr">
              <a:defRPr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pPr algn="l"/>
            <a:r>
              <a:rPr lang="ko-KR" altLang="en-US" dirty="0">
                <a:solidFill>
                  <a:schemeClr val="tx2">
                    <a:lumMod val="7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적용 예시 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– 4. </a:t>
            </a:r>
            <a:r>
              <a:rPr lang="ko-KR" altLang="en-US" dirty="0">
                <a:solidFill>
                  <a:schemeClr val="tx2">
                    <a:lumMod val="7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관할 구역의 총 인구 수가 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20000</a:t>
            </a:r>
            <a:r>
              <a:rPr lang="ko-KR" altLang="en-US" dirty="0">
                <a:solidFill>
                  <a:schemeClr val="tx2">
                    <a:lumMod val="7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명 이상인 소방서</a:t>
            </a:r>
            <a:endParaRPr lang="en-US" altLang="ko-KR" dirty="0">
              <a:solidFill>
                <a:schemeClr val="tx2">
                  <a:lumMod val="7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41CB567-EF03-478D-B428-48C72B794896}"/>
              </a:ext>
            </a:extLst>
          </p:cNvPr>
          <p:cNvSpPr txBox="1"/>
          <p:nvPr/>
        </p:nvSpPr>
        <p:spPr>
          <a:xfrm>
            <a:off x="1048752" y="225002"/>
            <a:ext cx="8142525" cy="11048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ctr">
              <a:defRPr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pPr algn="l"/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Read the Future and  Approach the Customer</a:t>
            </a: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4A0037F2-68B6-4159-8984-2BF1F96ED3E2}"/>
              </a:ext>
            </a:extLst>
          </p:cNvPr>
          <p:cNvCxnSpPr>
            <a:cxnSpLocks/>
          </p:cNvCxnSpPr>
          <p:nvPr/>
        </p:nvCxnSpPr>
        <p:spPr>
          <a:xfrm>
            <a:off x="2971801" y="306025"/>
            <a:ext cx="5992019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9BC4E03-368B-4C03-A06C-7CE96639CD7B}"/>
              </a:ext>
            </a:extLst>
          </p:cNvPr>
          <p:cNvSpPr txBox="1"/>
          <p:nvPr/>
        </p:nvSpPr>
        <p:spPr>
          <a:xfrm>
            <a:off x="352741" y="55101"/>
            <a:ext cx="756617" cy="7891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altLang="ko-KR" sz="4400" b="1" dirty="0">
                <a:solidFill>
                  <a:schemeClr val="tx2">
                    <a:lumMod val="75000"/>
                  </a:schemeClr>
                </a:solidFill>
                <a:latin typeface="Charlemagne Std" panose="04020705060702020204" pitchFamily="82" charset="0"/>
              </a:rPr>
              <a:t>Ⅲ</a:t>
            </a:r>
            <a:endParaRPr lang="ko-KR" altLang="en-US" sz="4400" b="1" dirty="0">
              <a:solidFill>
                <a:schemeClr val="tx2">
                  <a:lumMod val="75000"/>
                </a:schemeClr>
              </a:solidFill>
              <a:latin typeface="Charlemagne Std" panose="04020705060702020204" pitchFamily="8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5A8F922-0442-4428-BC85-D724D488E639}"/>
              </a:ext>
            </a:extLst>
          </p:cNvPr>
          <p:cNvSpPr txBox="1"/>
          <p:nvPr/>
        </p:nvSpPr>
        <p:spPr>
          <a:xfrm>
            <a:off x="906862" y="1640539"/>
            <a:ext cx="868137" cy="3462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>
              <a:lnSpc>
                <a:spcPct val="150000"/>
              </a:lnSpc>
            </a:pPr>
            <a:r>
              <a:rPr lang="en-US" altLang="ko-KR" sz="1200" kern="100" dirty="0"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&lt;</a:t>
            </a:r>
            <a:r>
              <a:rPr lang="ko-KR" altLang="en-US" sz="1200" kern="100" dirty="0"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쿼리</a:t>
            </a:r>
            <a:r>
              <a:rPr lang="en-US" altLang="ko-KR" sz="1200" kern="100" dirty="0"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&gt;</a:t>
            </a:r>
            <a:endParaRPr lang="ko-KR" altLang="ko-KR" sz="1200" kern="100" dirty="0">
              <a:effectLst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B52C2D4-9973-4D91-A5AA-91AA157B849A}"/>
              </a:ext>
            </a:extLst>
          </p:cNvPr>
          <p:cNvSpPr txBox="1"/>
          <p:nvPr/>
        </p:nvSpPr>
        <p:spPr>
          <a:xfrm>
            <a:off x="5851577" y="1886728"/>
            <a:ext cx="868137" cy="3462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>
              <a:lnSpc>
                <a:spcPct val="150000"/>
              </a:lnSpc>
            </a:pPr>
            <a:r>
              <a:rPr lang="en-US" altLang="ko-KR" sz="1200" kern="100" dirty="0"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&lt;</a:t>
            </a:r>
            <a:r>
              <a:rPr lang="ko-KR" altLang="en-US" sz="1200" kern="100" dirty="0"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결과</a:t>
            </a:r>
            <a:r>
              <a:rPr lang="en-US" altLang="ko-KR" sz="1200" kern="100" dirty="0"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&gt;</a:t>
            </a:r>
            <a:endParaRPr lang="ko-KR" altLang="ko-KR" sz="1200" kern="100" dirty="0">
              <a:effectLst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60F9BBA-67D9-45BC-A3C4-72068DEBC947}"/>
              </a:ext>
            </a:extLst>
          </p:cNvPr>
          <p:cNvSpPr/>
          <p:nvPr/>
        </p:nvSpPr>
        <p:spPr>
          <a:xfrm>
            <a:off x="5902273" y="2645059"/>
            <a:ext cx="3309541" cy="30320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22539A8-CA58-475C-9EBD-A7BCC415A3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6718" y="1986788"/>
            <a:ext cx="4763165" cy="2676899"/>
          </a:xfrm>
          <a:prstGeom prst="rect">
            <a:avLst/>
          </a:prstGeom>
        </p:spPr>
      </p:pic>
      <p:grpSp>
        <p:nvGrpSpPr>
          <p:cNvPr id="20" name="그룹 19">
            <a:extLst>
              <a:ext uri="{FF2B5EF4-FFF2-40B4-BE49-F238E27FC236}">
                <a16:creationId xmlns:a16="http://schemas.microsoft.com/office/drawing/2014/main" id="{779D67EB-1A2B-4B13-BF6B-EDC689DDE64A}"/>
              </a:ext>
            </a:extLst>
          </p:cNvPr>
          <p:cNvGrpSpPr/>
          <p:nvPr/>
        </p:nvGrpSpPr>
        <p:grpSpPr>
          <a:xfrm>
            <a:off x="906862" y="4888769"/>
            <a:ext cx="8346276" cy="517656"/>
            <a:chOff x="906862" y="4888769"/>
            <a:chExt cx="8346276" cy="517656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89D6BABA-3E76-484E-A050-B612F13A206A}"/>
                </a:ext>
              </a:extLst>
            </p:cNvPr>
            <p:cNvGrpSpPr/>
            <p:nvPr/>
          </p:nvGrpSpPr>
          <p:grpSpPr>
            <a:xfrm>
              <a:off x="906862" y="4888769"/>
              <a:ext cx="8346276" cy="517656"/>
              <a:chOff x="-821936" y="1389516"/>
              <a:chExt cx="5157170" cy="517656"/>
            </a:xfrm>
          </p:grpSpPr>
          <p:sp>
            <p:nvSpPr>
              <p:cNvPr id="23" name="사각형: 둥근 모서리 22">
                <a:extLst>
                  <a:ext uri="{FF2B5EF4-FFF2-40B4-BE49-F238E27FC236}">
                    <a16:creationId xmlns:a16="http://schemas.microsoft.com/office/drawing/2014/main" id="{65F6239B-B837-4C74-8F6D-B101EEC08F90}"/>
                  </a:ext>
                </a:extLst>
              </p:cNvPr>
              <p:cNvSpPr/>
              <p:nvPr/>
            </p:nvSpPr>
            <p:spPr>
              <a:xfrm>
                <a:off x="-821936" y="1389516"/>
                <a:ext cx="5157170" cy="517656"/>
              </a:xfrm>
              <a:prstGeom prst="roundRect">
                <a:avLst/>
              </a:prstGeom>
              <a:solidFill>
                <a:srgbClr val="25252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E35FCE2-A77C-47AE-942A-B7A158EEECA0}"/>
                  </a:ext>
                </a:extLst>
              </p:cNvPr>
              <p:cNvSpPr txBox="1"/>
              <p:nvPr/>
            </p:nvSpPr>
            <p:spPr>
              <a:xfrm>
                <a:off x="-705564" y="1493431"/>
                <a:ext cx="4983967" cy="338554"/>
              </a:xfrm>
              <a:prstGeom prst="rect">
                <a:avLst/>
              </a:prstGeom>
              <a:noFill/>
            </p:spPr>
            <p:txBody>
              <a:bodyPr wrap="square" anchor="ctr">
                <a:spAutoFit/>
              </a:bodyPr>
              <a:lstStyle/>
              <a:p>
                <a:pPr algn="ctr" latinLnBrk="1"/>
                <a:endParaRPr lang="ko-KR" altLang="en-US" sz="1600" dirty="0">
                  <a:solidFill>
                    <a:srgbClr val="EBE3D5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endParaRPr>
              </a:p>
            </p:txBody>
          </p: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C28801B-FC70-48D9-A8F1-B5021AA570DA}"/>
                </a:ext>
              </a:extLst>
            </p:cNvPr>
            <p:cNvSpPr txBox="1"/>
            <p:nvPr/>
          </p:nvSpPr>
          <p:spPr>
            <a:xfrm>
              <a:off x="1402793" y="4932154"/>
              <a:ext cx="7354416" cy="430887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algn="ctr" latinLnBrk="1">
                <a:lnSpc>
                  <a:spcPct val="150000"/>
                </a:lnSpc>
              </a:pPr>
              <a:r>
                <a:rPr lang="ko-KR" altLang="en-US" sz="1600" kern="100" dirty="0">
                  <a:solidFill>
                    <a:srgbClr val="EBE3D5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세종소방서에 </a:t>
              </a:r>
              <a:r>
                <a:rPr lang="ko-KR" altLang="en-US" sz="1600" kern="100" dirty="0">
                  <a:solidFill>
                    <a:srgbClr val="EBE3D5"/>
                  </a:solidFill>
                  <a:effectLst/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물품을 추가 배치하여 사건사고 대비</a:t>
              </a:r>
            </a:p>
          </p:txBody>
        </p:sp>
      </p:grp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EDBEDEA-F99B-44A4-BB7E-B9E10116ACBB}"/>
              </a:ext>
            </a:extLst>
          </p:cNvPr>
          <p:cNvCxnSpPr>
            <a:cxnSpLocks/>
          </p:cNvCxnSpPr>
          <p:nvPr/>
        </p:nvCxnSpPr>
        <p:spPr>
          <a:xfrm>
            <a:off x="1213540" y="2702677"/>
            <a:ext cx="0" cy="1253373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42F833CA-0AE8-4FAB-AF90-611E846ABDED}"/>
              </a:ext>
            </a:extLst>
          </p:cNvPr>
          <p:cNvCxnSpPr/>
          <p:nvPr/>
        </p:nvCxnSpPr>
        <p:spPr>
          <a:xfrm>
            <a:off x="1426699" y="4326580"/>
            <a:ext cx="1506626" cy="0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116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id="{16DF9434-DA9B-4FB9-9ED2-5CACC899C398}"/>
              </a:ext>
            </a:extLst>
          </p:cNvPr>
          <p:cNvSpPr txBox="1"/>
          <p:nvPr/>
        </p:nvSpPr>
        <p:spPr>
          <a:xfrm>
            <a:off x="1061800" y="393803"/>
            <a:ext cx="6097823" cy="27699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ko-KR"/>
            </a:defPPr>
            <a:lvl1pPr algn="ctr">
              <a:defRPr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pPr algn="l"/>
            <a:r>
              <a:rPr lang="ko-KR" altLang="en-US" dirty="0">
                <a:solidFill>
                  <a:schemeClr val="tx2">
                    <a:lumMod val="7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적용 예시 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– 5. </a:t>
            </a:r>
            <a:r>
              <a:rPr lang="ko-KR" altLang="en-US" dirty="0">
                <a:solidFill>
                  <a:schemeClr val="tx2">
                    <a:lumMod val="7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날씨의 종류별로 화재의 평균 피해 면적과 피해 금액</a:t>
            </a:r>
            <a:endParaRPr lang="en-US" altLang="ko-KR" dirty="0">
              <a:solidFill>
                <a:schemeClr val="tx2">
                  <a:lumMod val="7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41CB567-EF03-478D-B428-48C72B794896}"/>
              </a:ext>
            </a:extLst>
          </p:cNvPr>
          <p:cNvSpPr txBox="1"/>
          <p:nvPr/>
        </p:nvSpPr>
        <p:spPr>
          <a:xfrm>
            <a:off x="1048752" y="225002"/>
            <a:ext cx="8142525" cy="11048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ctr">
              <a:defRPr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pPr algn="l"/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Read the Future and  Approach the Customer</a:t>
            </a: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4A0037F2-68B6-4159-8984-2BF1F96ED3E2}"/>
              </a:ext>
            </a:extLst>
          </p:cNvPr>
          <p:cNvCxnSpPr>
            <a:cxnSpLocks/>
          </p:cNvCxnSpPr>
          <p:nvPr/>
        </p:nvCxnSpPr>
        <p:spPr>
          <a:xfrm>
            <a:off x="2971801" y="306025"/>
            <a:ext cx="5992019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9BC4E03-368B-4C03-A06C-7CE96639CD7B}"/>
              </a:ext>
            </a:extLst>
          </p:cNvPr>
          <p:cNvSpPr txBox="1"/>
          <p:nvPr/>
        </p:nvSpPr>
        <p:spPr>
          <a:xfrm>
            <a:off x="352741" y="55101"/>
            <a:ext cx="756617" cy="7891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altLang="ko-KR" sz="4400" b="1" dirty="0">
                <a:solidFill>
                  <a:schemeClr val="tx2">
                    <a:lumMod val="75000"/>
                  </a:schemeClr>
                </a:solidFill>
                <a:latin typeface="Charlemagne Std" panose="04020705060702020204" pitchFamily="82" charset="0"/>
              </a:rPr>
              <a:t>Ⅲ</a:t>
            </a:r>
            <a:endParaRPr lang="ko-KR" altLang="en-US" sz="4400" b="1" dirty="0">
              <a:solidFill>
                <a:schemeClr val="tx2">
                  <a:lumMod val="75000"/>
                </a:schemeClr>
              </a:solidFill>
              <a:latin typeface="Charlemagne Std" panose="04020705060702020204" pitchFamily="8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5A8F922-0442-4428-BC85-D724D488E639}"/>
              </a:ext>
            </a:extLst>
          </p:cNvPr>
          <p:cNvSpPr txBox="1"/>
          <p:nvPr/>
        </p:nvSpPr>
        <p:spPr>
          <a:xfrm>
            <a:off x="777329" y="1498090"/>
            <a:ext cx="868137" cy="3462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>
              <a:lnSpc>
                <a:spcPct val="150000"/>
              </a:lnSpc>
            </a:pPr>
            <a:r>
              <a:rPr lang="en-US" altLang="ko-KR" sz="1200" kern="100" dirty="0"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&lt;</a:t>
            </a:r>
            <a:r>
              <a:rPr lang="ko-KR" altLang="en-US" sz="1200" kern="100" dirty="0"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쿼리</a:t>
            </a:r>
            <a:r>
              <a:rPr lang="en-US" altLang="ko-KR" sz="1200" kern="100" dirty="0"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&gt;</a:t>
            </a:r>
            <a:endParaRPr lang="ko-KR" altLang="ko-KR" sz="1200" kern="100" dirty="0">
              <a:effectLst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B52C2D4-9973-4D91-A5AA-91AA157B849A}"/>
              </a:ext>
            </a:extLst>
          </p:cNvPr>
          <p:cNvSpPr txBox="1"/>
          <p:nvPr/>
        </p:nvSpPr>
        <p:spPr>
          <a:xfrm>
            <a:off x="4075638" y="1975395"/>
            <a:ext cx="868137" cy="3462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>
              <a:lnSpc>
                <a:spcPct val="150000"/>
              </a:lnSpc>
            </a:pPr>
            <a:r>
              <a:rPr lang="en-US" altLang="ko-KR" sz="1200" kern="100" dirty="0"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&lt;</a:t>
            </a:r>
            <a:r>
              <a:rPr lang="ko-KR" altLang="en-US" sz="1200" kern="100" dirty="0"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결과</a:t>
            </a:r>
            <a:r>
              <a:rPr lang="en-US" altLang="ko-KR" sz="1200" kern="100" dirty="0"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&gt;</a:t>
            </a:r>
            <a:endParaRPr lang="ko-KR" altLang="ko-KR" sz="1200" kern="100" dirty="0">
              <a:effectLst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B3215B3A-221D-4736-8CA1-61D968B40D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5638" y="2363938"/>
            <a:ext cx="5115639" cy="85737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A6E65B35-27F3-47C8-BB4E-13E0727F59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133" y="1877303"/>
            <a:ext cx="3105583" cy="2314898"/>
          </a:xfrm>
          <a:prstGeom prst="rect">
            <a:avLst/>
          </a:prstGeom>
        </p:spPr>
      </p:pic>
      <p:grpSp>
        <p:nvGrpSpPr>
          <p:cNvPr id="18" name="그룹 17">
            <a:extLst>
              <a:ext uri="{FF2B5EF4-FFF2-40B4-BE49-F238E27FC236}">
                <a16:creationId xmlns:a16="http://schemas.microsoft.com/office/drawing/2014/main" id="{B9A22CCB-C171-4D1B-AD83-3938EDC71264}"/>
              </a:ext>
            </a:extLst>
          </p:cNvPr>
          <p:cNvGrpSpPr/>
          <p:nvPr/>
        </p:nvGrpSpPr>
        <p:grpSpPr>
          <a:xfrm>
            <a:off x="906862" y="4337236"/>
            <a:ext cx="8346276" cy="1043618"/>
            <a:chOff x="906862" y="4337236"/>
            <a:chExt cx="8346276" cy="1043618"/>
          </a:xfrm>
        </p:grpSpPr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BF8E5BA8-35C8-49E8-9EFB-5F75ADB6AE16}"/>
                </a:ext>
              </a:extLst>
            </p:cNvPr>
            <p:cNvGrpSpPr/>
            <p:nvPr/>
          </p:nvGrpSpPr>
          <p:grpSpPr>
            <a:xfrm>
              <a:off x="906862" y="4337236"/>
              <a:ext cx="8346276" cy="1043618"/>
              <a:chOff x="-821936" y="837983"/>
              <a:chExt cx="5157170" cy="1043618"/>
            </a:xfrm>
          </p:grpSpPr>
          <p:sp>
            <p:nvSpPr>
              <p:cNvPr id="22" name="사각형: 둥근 모서리 21">
                <a:extLst>
                  <a:ext uri="{FF2B5EF4-FFF2-40B4-BE49-F238E27FC236}">
                    <a16:creationId xmlns:a16="http://schemas.microsoft.com/office/drawing/2014/main" id="{F55813B1-DEAD-4F99-A09D-C23A5EE350FD}"/>
                  </a:ext>
                </a:extLst>
              </p:cNvPr>
              <p:cNvSpPr/>
              <p:nvPr/>
            </p:nvSpPr>
            <p:spPr>
              <a:xfrm>
                <a:off x="-821936" y="837983"/>
                <a:ext cx="5157170" cy="1043618"/>
              </a:xfrm>
              <a:prstGeom prst="roundRect">
                <a:avLst/>
              </a:prstGeom>
              <a:solidFill>
                <a:srgbClr val="25252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7BF7FE9-DF90-4C54-91AA-6D789231CC5C}"/>
                  </a:ext>
                </a:extLst>
              </p:cNvPr>
              <p:cNvSpPr txBox="1"/>
              <p:nvPr/>
            </p:nvSpPr>
            <p:spPr>
              <a:xfrm>
                <a:off x="-705564" y="1493431"/>
                <a:ext cx="4983967" cy="338554"/>
              </a:xfrm>
              <a:prstGeom prst="rect">
                <a:avLst/>
              </a:prstGeom>
              <a:noFill/>
            </p:spPr>
            <p:txBody>
              <a:bodyPr wrap="square" anchor="ctr">
                <a:spAutoFit/>
              </a:bodyPr>
              <a:lstStyle/>
              <a:p>
                <a:pPr algn="ctr" latinLnBrk="1"/>
                <a:endParaRPr lang="ko-KR" altLang="en-US" sz="1600" dirty="0">
                  <a:solidFill>
                    <a:srgbClr val="EBE3D5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endParaRPr>
              </a:p>
            </p:txBody>
          </p: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1336D7A-FB11-4CD7-A44B-E5557A534DD9}"/>
                </a:ext>
              </a:extLst>
            </p:cNvPr>
            <p:cNvSpPr txBox="1"/>
            <p:nvPr/>
          </p:nvSpPr>
          <p:spPr>
            <a:xfrm>
              <a:off x="1402793" y="4458936"/>
              <a:ext cx="7354416" cy="800219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algn="ctr" latinLnBrk="1">
                <a:lnSpc>
                  <a:spcPct val="150000"/>
                </a:lnSpc>
              </a:pPr>
              <a:r>
                <a:rPr lang="ko-KR" altLang="en-US" sz="1600" kern="100" dirty="0">
                  <a:solidFill>
                    <a:srgbClr val="EBE3D5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비 오는 날씨일 때 화재 발생 수와 화재의 평균 피해면적은 적지만 피해금액이 큼</a:t>
              </a:r>
              <a:endParaRPr lang="en-US" altLang="ko-KR" sz="1600" kern="100" dirty="0">
                <a:solidFill>
                  <a:srgbClr val="EBE3D5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  <a:p>
              <a:pPr algn="ctr" latinLnBrk="1">
                <a:lnSpc>
                  <a:spcPct val="150000"/>
                </a:lnSpc>
              </a:pPr>
              <a:r>
                <a:rPr lang="en-US" altLang="ko-KR" sz="1600" kern="100" dirty="0">
                  <a:solidFill>
                    <a:srgbClr val="EBE3D5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  <a:sym typeface="Wingdings" panose="05000000000000000000" pitchFamily="2" charset="2"/>
                </a:rPr>
                <a:t> </a:t>
              </a:r>
              <a:r>
                <a:rPr lang="ko-KR" altLang="en-US" sz="1600" kern="100" dirty="0">
                  <a:solidFill>
                    <a:srgbClr val="EBE3D5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비가 많은 날에도 공장 등에서는 화재를 유의해야함</a:t>
              </a: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720099F9-D8DF-4537-839A-E1372375D4D1}"/>
              </a:ext>
            </a:extLst>
          </p:cNvPr>
          <p:cNvSpPr txBox="1"/>
          <p:nvPr/>
        </p:nvSpPr>
        <p:spPr>
          <a:xfrm>
            <a:off x="4035036" y="3428276"/>
            <a:ext cx="5081586" cy="5355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[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날씨 종류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]</a:t>
            </a:r>
          </a:p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rainy - r / very fine – </a:t>
            </a:r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vf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/ fine – f / cloudy – c / snowy s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graphicFrame>
        <p:nvGraphicFramePr>
          <p:cNvPr id="16" name="표 9">
            <a:extLst>
              <a:ext uri="{FF2B5EF4-FFF2-40B4-BE49-F238E27FC236}">
                <a16:creationId xmlns:a16="http://schemas.microsoft.com/office/drawing/2014/main" id="{45626149-C2B9-4D0C-A220-CC732049FD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2812444"/>
              </p:ext>
            </p:extLst>
          </p:nvPr>
        </p:nvGraphicFramePr>
        <p:xfrm>
          <a:off x="6676677" y="1179329"/>
          <a:ext cx="25146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700">
                  <a:extLst>
                    <a:ext uri="{9D8B030D-6E8A-4147-A177-3AD203B41FA5}">
                      <a16:colId xmlns:a16="http://schemas.microsoft.com/office/drawing/2014/main" val="2252382351"/>
                    </a:ext>
                  </a:extLst>
                </a:gridCol>
                <a:gridCol w="1022350">
                  <a:extLst>
                    <a:ext uri="{9D8B030D-6E8A-4147-A177-3AD203B41FA5}">
                      <a16:colId xmlns:a16="http://schemas.microsoft.com/office/drawing/2014/main" val="717681535"/>
                    </a:ext>
                  </a:extLst>
                </a:gridCol>
                <a:gridCol w="844550">
                  <a:extLst>
                    <a:ext uri="{9D8B030D-6E8A-4147-A177-3AD203B41FA5}">
                      <a16:colId xmlns:a16="http://schemas.microsoft.com/office/drawing/2014/main" val="37331503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err="1"/>
                        <a:t>Casedata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3F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err="1"/>
                        <a:t>fire_case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3F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/>
                        <a:t>weather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3F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9110678"/>
                  </a:ext>
                </a:extLst>
              </a:tr>
              <a:tr h="1733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err="1"/>
                        <a:t>report_id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1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 err="1"/>
                        <a:t>case_id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err="1"/>
                        <a:t>weather_date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122992"/>
                  </a:ext>
                </a:extLst>
              </a:tr>
              <a:tr h="1733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err="1"/>
                        <a:t>Case_id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err="1"/>
                        <a:t>damage_area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err="1"/>
                        <a:t>W_type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2192873"/>
                  </a:ext>
                </a:extLst>
              </a:tr>
              <a:tr h="1733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err="1"/>
                        <a:t>Occur_date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err="1"/>
                        <a:t>damage_cost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5356991"/>
                  </a:ext>
                </a:extLst>
              </a:tr>
            </a:tbl>
          </a:graphicData>
        </a:graphic>
      </p:graphicFrame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2B6C10CC-6692-4636-908C-24EF1DFF9CDB}"/>
              </a:ext>
            </a:extLst>
          </p:cNvPr>
          <p:cNvCxnSpPr/>
          <p:nvPr/>
        </p:nvCxnSpPr>
        <p:spPr>
          <a:xfrm>
            <a:off x="1249118" y="3531243"/>
            <a:ext cx="436415" cy="0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52A9C45A-7DA6-4D35-B713-729E0A5CF533}"/>
              </a:ext>
            </a:extLst>
          </p:cNvPr>
          <p:cNvCxnSpPr/>
          <p:nvPr/>
        </p:nvCxnSpPr>
        <p:spPr>
          <a:xfrm>
            <a:off x="1249118" y="3164530"/>
            <a:ext cx="436415" cy="0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30D80F85-7D3B-44D2-8157-0F4D54872954}"/>
              </a:ext>
            </a:extLst>
          </p:cNvPr>
          <p:cNvCxnSpPr/>
          <p:nvPr/>
        </p:nvCxnSpPr>
        <p:spPr>
          <a:xfrm>
            <a:off x="1221333" y="3874142"/>
            <a:ext cx="396741" cy="0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0DC00F27-E7D1-41CB-8462-E96F27F34FE0}"/>
              </a:ext>
            </a:extLst>
          </p:cNvPr>
          <p:cNvCxnSpPr/>
          <p:nvPr/>
        </p:nvCxnSpPr>
        <p:spPr>
          <a:xfrm>
            <a:off x="1487162" y="4069404"/>
            <a:ext cx="396741" cy="0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5906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1456ECD9-44F9-4B5B-87E4-339B8215D8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1063" y="1336735"/>
            <a:ext cx="3486637" cy="895475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16DF9434-DA9B-4FB9-9ED2-5CACC899C398}"/>
              </a:ext>
            </a:extLst>
          </p:cNvPr>
          <p:cNvSpPr txBox="1"/>
          <p:nvPr/>
        </p:nvSpPr>
        <p:spPr>
          <a:xfrm>
            <a:off x="1061800" y="393803"/>
            <a:ext cx="5424562" cy="27699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ko-KR"/>
            </a:defPPr>
            <a:lvl1pPr algn="ctr">
              <a:defRPr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pPr algn="l"/>
            <a:r>
              <a:rPr lang="ko-KR" altLang="en-US" dirty="0">
                <a:solidFill>
                  <a:schemeClr val="tx2">
                    <a:lumMod val="7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적용 예시 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– 6. </a:t>
            </a:r>
            <a:r>
              <a:rPr lang="ko-KR" altLang="en-US" dirty="0">
                <a:solidFill>
                  <a:schemeClr val="tx2">
                    <a:lumMod val="7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날씨의 종류별로 더 많이 발생하는 사건 종류</a:t>
            </a:r>
            <a:endParaRPr lang="en-US" altLang="ko-KR" dirty="0">
              <a:solidFill>
                <a:schemeClr val="tx2">
                  <a:lumMod val="7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41CB567-EF03-478D-B428-48C72B794896}"/>
              </a:ext>
            </a:extLst>
          </p:cNvPr>
          <p:cNvSpPr txBox="1"/>
          <p:nvPr/>
        </p:nvSpPr>
        <p:spPr>
          <a:xfrm>
            <a:off x="1048752" y="225002"/>
            <a:ext cx="8142525" cy="11048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ctr">
              <a:defRPr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pPr algn="l"/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Read the Future and  Approach the Customer</a:t>
            </a: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4A0037F2-68B6-4159-8984-2BF1F96ED3E2}"/>
              </a:ext>
            </a:extLst>
          </p:cNvPr>
          <p:cNvCxnSpPr>
            <a:cxnSpLocks/>
          </p:cNvCxnSpPr>
          <p:nvPr/>
        </p:nvCxnSpPr>
        <p:spPr>
          <a:xfrm>
            <a:off x="2971801" y="306025"/>
            <a:ext cx="5992019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9BC4E03-368B-4C03-A06C-7CE96639CD7B}"/>
              </a:ext>
            </a:extLst>
          </p:cNvPr>
          <p:cNvSpPr txBox="1"/>
          <p:nvPr/>
        </p:nvSpPr>
        <p:spPr>
          <a:xfrm>
            <a:off x="352741" y="55101"/>
            <a:ext cx="756617" cy="7891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altLang="ko-KR" sz="4400" b="1" dirty="0">
                <a:solidFill>
                  <a:schemeClr val="tx2">
                    <a:lumMod val="75000"/>
                  </a:schemeClr>
                </a:solidFill>
                <a:latin typeface="Charlemagne Std" panose="04020705060702020204" pitchFamily="82" charset="0"/>
              </a:rPr>
              <a:t>Ⅲ</a:t>
            </a:r>
            <a:endParaRPr lang="ko-KR" altLang="en-US" sz="4400" b="1" dirty="0">
              <a:solidFill>
                <a:schemeClr val="tx2">
                  <a:lumMod val="75000"/>
                </a:schemeClr>
              </a:solidFill>
              <a:latin typeface="Charlemagne Std" panose="04020705060702020204" pitchFamily="8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5A8F922-0442-4428-BC85-D724D488E639}"/>
              </a:ext>
            </a:extLst>
          </p:cNvPr>
          <p:cNvSpPr txBox="1"/>
          <p:nvPr/>
        </p:nvSpPr>
        <p:spPr>
          <a:xfrm>
            <a:off x="659958" y="1256064"/>
            <a:ext cx="868137" cy="3462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>
              <a:lnSpc>
                <a:spcPct val="150000"/>
              </a:lnSpc>
            </a:pPr>
            <a:r>
              <a:rPr lang="en-US" altLang="ko-KR" sz="1200" kern="100" dirty="0"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&lt;</a:t>
            </a:r>
            <a:r>
              <a:rPr lang="ko-KR" altLang="en-US" sz="1200" kern="100" dirty="0"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쿼리</a:t>
            </a:r>
            <a:r>
              <a:rPr lang="en-US" altLang="ko-KR" sz="1200" kern="100" dirty="0"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&gt;</a:t>
            </a:r>
            <a:endParaRPr lang="ko-KR" altLang="ko-KR" sz="1200" kern="100" dirty="0">
              <a:effectLst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B52C2D4-9973-4D91-A5AA-91AA157B849A}"/>
              </a:ext>
            </a:extLst>
          </p:cNvPr>
          <p:cNvSpPr txBox="1"/>
          <p:nvPr/>
        </p:nvSpPr>
        <p:spPr>
          <a:xfrm>
            <a:off x="5215794" y="951815"/>
            <a:ext cx="868137" cy="3462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>
              <a:lnSpc>
                <a:spcPct val="150000"/>
              </a:lnSpc>
            </a:pPr>
            <a:r>
              <a:rPr lang="en-US" altLang="ko-KR" sz="1200" kern="100" dirty="0"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&lt;</a:t>
            </a:r>
            <a:r>
              <a:rPr lang="ko-KR" altLang="en-US" sz="1200" kern="100" dirty="0"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결과</a:t>
            </a:r>
            <a:r>
              <a:rPr lang="en-US" altLang="ko-KR" sz="1200" kern="100" dirty="0"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&gt;</a:t>
            </a:r>
            <a:endParaRPr lang="ko-KR" altLang="ko-KR" sz="1200" kern="100" dirty="0">
              <a:effectLst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10C1E6E-BCDC-4C47-B5C6-4D7763338C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958" y="1673948"/>
            <a:ext cx="4153480" cy="2438740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4088F803-7FAF-43A0-852E-9EBFEAE1F847}"/>
              </a:ext>
            </a:extLst>
          </p:cNvPr>
          <p:cNvSpPr/>
          <p:nvPr/>
        </p:nvSpPr>
        <p:spPr>
          <a:xfrm>
            <a:off x="5141063" y="1675381"/>
            <a:ext cx="3486637" cy="35396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C002C407-40F1-426B-97D1-FD8236CB601F}"/>
              </a:ext>
            </a:extLst>
          </p:cNvPr>
          <p:cNvGrpSpPr/>
          <p:nvPr/>
        </p:nvGrpSpPr>
        <p:grpSpPr>
          <a:xfrm>
            <a:off x="906862" y="4337236"/>
            <a:ext cx="8346276" cy="1043618"/>
            <a:chOff x="906862" y="4337236"/>
            <a:chExt cx="8346276" cy="1043618"/>
          </a:xfrm>
        </p:grpSpPr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3CEB7EE7-B6D9-4701-86F6-363004E0F08C}"/>
                </a:ext>
              </a:extLst>
            </p:cNvPr>
            <p:cNvGrpSpPr/>
            <p:nvPr/>
          </p:nvGrpSpPr>
          <p:grpSpPr>
            <a:xfrm>
              <a:off x="906862" y="4337236"/>
              <a:ext cx="8346276" cy="1043618"/>
              <a:chOff x="-821936" y="837983"/>
              <a:chExt cx="5157170" cy="1043618"/>
            </a:xfrm>
          </p:grpSpPr>
          <p:sp>
            <p:nvSpPr>
              <p:cNvPr id="28" name="사각형: 둥근 모서리 27">
                <a:extLst>
                  <a:ext uri="{FF2B5EF4-FFF2-40B4-BE49-F238E27FC236}">
                    <a16:creationId xmlns:a16="http://schemas.microsoft.com/office/drawing/2014/main" id="{8AFD4253-A862-41B5-9F31-693598279022}"/>
                  </a:ext>
                </a:extLst>
              </p:cNvPr>
              <p:cNvSpPr/>
              <p:nvPr/>
            </p:nvSpPr>
            <p:spPr>
              <a:xfrm>
                <a:off x="-821936" y="837983"/>
                <a:ext cx="5157170" cy="1043618"/>
              </a:xfrm>
              <a:prstGeom prst="roundRect">
                <a:avLst/>
              </a:prstGeom>
              <a:solidFill>
                <a:srgbClr val="25252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DEB6D55-D0A8-448C-AFE5-EA3E82534A78}"/>
                  </a:ext>
                </a:extLst>
              </p:cNvPr>
              <p:cNvSpPr txBox="1"/>
              <p:nvPr/>
            </p:nvSpPr>
            <p:spPr>
              <a:xfrm>
                <a:off x="-705564" y="1493431"/>
                <a:ext cx="4983967" cy="338554"/>
              </a:xfrm>
              <a:prstGeom prst="rect">
                <a:avLst/>
              </a:prstGeom>
              <a:noFill/>
            </p:spPr>
            <p:txBody>
              <a:bodyPr wrap="square" anchor="ctr">
                <a:spAutoFit/>
              </a:bodyPr>
              <a:lstStyle/>
              <a:p>
                <a:pPr algn="ctr" latinLnBrk="1"/>
                <a:endParaRPr lang="ko-KR" altLang="en-US" sz="1600" dirty="0">
                  <a:solidFill>
                    <a:srgbClr val="EBE3D5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endParaRPr>
              </a:p>
            </p:txBody>
          </p: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A56B256-0595-48B7-B930-8DF06E31EC58}"/>
                </a:ext>
              </a:extLst>
            </p:cNvPr>
            <p:cNvSpPr txBox="1"/>
            <p:nvPr/>
          </p:nvSpPr>
          <p:spPr>
            <a:xfrm>
              <a:off x="1402793" y="4458936"/>
              <a:ext cx="7354416" cy="800219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algn="ctr" latinLnBrk="1">
                <a:lnSpc>
                  <a:spcPct val="150000"/>
                </a:lnSpc>
              </a:pPr>
              <a:r>
                <a:rPr lang="ko-KR" altLang="en-US" sz="1600" kern="100" dirty="0">
                  <a:solidFill>
                    <a:srgbClr val="EBE3D5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날씨가 아주 화창할 때 화재사건이 가장 많이 발생하고</a:t>
              </a:r>
              <a:r>
                <a:rPr lang="en-US" altLang="ko-KR" sz="1600" kern="100" dirty="0">
                  <a:solidFill>
                    <a:srgbClr val="EBE3D5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, </a:t>
              </a:r>
            </a:p>
            <a:p>
              <a:pPr algn="ctr" latinLnBrk="1">
                <a:lnSpc>
                  <a:spcPct val="150000"/>
                </a:lnSpc>
              </a:pPr>
              <a:r>
                <a:rPr lang="ko-KR" altLang="en-US" sz="1600" kern="100" dirty="0">
                  <a:solidFill>
                    <a:srgbClr val="EBE3D5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조금 흐린 날 부주의에 의해 구조사건이 많이 발생 하므로 예방에 주의를 기울임</a:t>
              </a:r>
            </a:p>
          </p:txBody>
        </p:sp>
      </p:grp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41323084-7C80-4AD3-ACC9-36FE3562533A}"/>
              </a:ext>
            </a:extLst>
          </p:cNvPr>
          <p:cNvCxnSpPr>
            <a:cxnSpLocks/>
          </p:cNvCxnSpPr>
          <p:nvPr/>
        </p:nvCxnSpPr>
        <p:spPr>
          <a:xfrm>
            <a:off x="1231900" y="3083668"/>
            <a:ext cx="2692400" cy="0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A6C9177B-90BE-4679-BAC5-2D92F31F398D}"/>
              </a:ext>
            </a:extLst>
          </p:cNvPr>
          <p:cNvCxnSpPr>
            <a:cxnSpLocks/>
          </p:cNvCxnSpPr>
          <p:nvPr/>
        </p:nvCxnSpPr>
        <p:spPr>
          <a:xfrm>
            <a:off x="906862" y="3667868"/>
            <a:ext cx="3296838" cy="0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1C9943FD-D201-4B84-AF61-B829E2249435}"/>
              </a:ext>
            </a:extLst>
          </p:cNvPr>
          <p:cNvCxnSpPr>
            <a:cxnSpLocks/>
          </p:cNvCxnSpPr>
          <p:nvPr/>
        </p:nvCxnSpPr>
        <p:spPr>
          <a:xfrm>
            <a:off x="906862" y="3896468"/>
            <a:ext cx="2293538" cy="0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CE0FFA3-8EA2-48A3-A147-2310009934AD}"/>
              </a:ext>
            </a:extLst>
          </p:cNvPr>
          <p:cNvCxnSpPr>
            <a:cxnSpLocks/>
          </p:cNvCxnSpPr>
          <p:nvPr/>
        </p:nvCxnSpPr>
        <p:spPr>
          <a:xfrm>
            <a:off x="718378" y="4074588"/>
            <a:ext cx="988502" cy="0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표 9">
            <a:extLst>
              <a:ext uri="{FF2B5EF4-FFF2-40B4-BE49-F238E27FC236}">
                <a16:creationId xmlns:a16="http://schemas.microsoft.com/office/drawing/2014/main" id="{6472F2CE-0F11-4201-A16F-42E47E600E83}"/>
              </a:ext>
            </a:extLst>
          </p:cNvPr>
          <p:cNvGraphicFramePr>
            <a:graphicFrameLocks noGrp="1"/>
          </p:cNvGraphicFramePr>
          <p:nvPr/>
        </p:nvGraphicFramePr>
        <p:xfrm>
          <a:off x="5649863" y="3334370"/>
          <a:ext cx="2808070" cy="8905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9061">
                  <a:extLst>
                    <a:ext uri="{9D8B030D-6E8A-4147-A177-3AD203B41FA5}">
                      <a16:colId xmlns:a16="http://schemas.microsoft.com/office/drawing/2014/main" val="2252382351"/>
                    </a:ext>
                  </a:extLst>
                </a:gridCol>
                <a:gridCol w="1719009">
                  <a:extLst>
                    <a:ext uri="{9D8B030D-6E8A-4147-A177-3AD203B41FA5}">
                      <a16:colId xmlns:a16="http://schemas.microsoft.com/office/drawing/2014/main" val="717681535"/>
                    </a:ext>
                  </a:extLst>
                </a:gridCol>
              </a:tblGrid>
              <a:tr h="3075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Weather</a:t>
                      </a:r>
                      <a:endParaRPr lang="ko-KR" altLang="en-US" sz="1000" dirty="0"/>
                    </a:p>
                  </a:txBody>
                  <a:tcPr marL="153750" marR="153750" marT="76875" marB="76875">
                    <a:lnL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3F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/>
                        <a:t>casedata</a:t>
                      </a:r>
                      <a:endParaRPr lang="en-US" altLang="ko-KR" sz="1000" dirty="0"/>
                    </a:p>
                  </a:txBody>
                  <a:tcPr marL="153750" marR="153750" marT="76875" marB="76875">
                    <a:lnL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3F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9110678"/>
                  </a:ext>
                </a:extLst>
              </a:tr>
              <a:tr h="2915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date </a:t>
                      </a:r>
                    </a:p>
                  </a:txBody>
                  <a:tcPr marL="12812" marR="12812" marT="12812" marB="0" anchor="ctr">
                    <a:lnL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case_type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12812" marR="12812" marT="12812" marB="0" anchor="ctr">
                    <a:lnL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122992"/>
                  </a:ext>
                </a:extLst>
              </a:tr>
              <a:tr h="2915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w_type </a:t>
                      </a:r>
                    </a:p>
                  </a:txBody>
                  <a:tcPr marL="12812" marR="12812" marT="12812" marB="0" anchor="ctr">
                    <a:lnL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occur_date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12812" marR="12812" marT="12812" marB="0" anchor="ctr">
                    <a:lnL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8878891"/>
                  </a:ext>
                </a:extLst>
              </a:tr>
            </a:tbl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82DB45FF-F129-4731-B157-014CC7EE6C4E}"/>
              </a:ext>
            </a:extLst>
          </p:cNvPr>
          <p:cNvSpPr txBox="1"/>
          <p:nvPr/>
        </p:nvSpPr>
        <p:spPr>
          <a:xfrm>
            <a:off x="4813438" y="2295326"/>
            <a:ext cx="5081586" cy="5355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[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날씨 종류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]</a:t>
            </a:r>
          </a:p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rainy - r / very fine – </a:t>
            </a:r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vf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/ fine – f / cloudy – c / snowy s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0A84511-F693-4029-809C-4E0A625226ED}"/>
              </a:ext>
            </a:extLst>
          </p:cNvPr>
          <p:cNvSpPr txBox="1"/>
          <p:nvPr/>
        </p:nvSpPr>
        <p:spPr>
          <a:xfrm>
            <a:off x="4813438" y="2752840"/>
            <a:ext cx="5081586" cy="5136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[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사건 종류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]</a:t>
            </a:r>
          </a:p>
          <a:p>
            <a:pPr>
              <a:lnSpc>
                <a:spcPct val="120000"/>
              </a:lnSpc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구조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- R /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구급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– A /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화재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– F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1486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57AFB23D-3855-458B-875E-1CE90228A7AA}"/>
              </a:ext>
            </a:extLst>
          </p:cNvPr>
          <p:cNvGrpSpPr/>
          <p:nvPr/>
        </p:nvGrpSpPr>
        <p:grpSpPr>
          <a:xfrm>
            <a:off x="1562101" y="1688436"/>
            <a:ext cx="5081798" cy="1680226"/>
            <a:chOff x="873987" y="764511"/>
            <a:chExt cx="5081798" cy="1680226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CE80CBC4-13F9-42C8-ACBE-F980F2E01B6B}"/>
                </a:ext>
              </a:extLst>
            </p:cNvPr>
            <p:cNvSpPr txBox="1"/>
            <p:nvPr/>
          </p:nvSpPr>
          <p:spPr>
            <a:xfrm>
              <a:off x="873987" y="764511"/>
              <a:ext cx="5081798" cy="846386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latinLnBrk="1">
                <a:lnSpc>
                  <a:spcPct val="150000"/>
                </a:lnSpc>
              </a:pPr>
              <a:r>
                <a:rPr lang="ko-KR" altLang="ko-KR" sz="4000" kern="100" dirty="0" err="1">
                  <a:effectLst/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Ⅰ</a:t>
              </a:r>
              <a:r>
                <a:rPr lang="fr-FR" altLang="ko-KR" sz="4000" kern="100" dirty="0">
                  <a:effectLst/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. </a:t>
              </a:r>
              <a:r>
                <a:rPr lang="ko-KR" altLang="en-US" sz="4000" kern="100" dirty="0" err="1">
                  <a:effectLst/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소방청</a:t>
              </a:r>
              <a:endParaRPr lang="ko-KR" altLang="en-US" sz="4000" kern="100" dirty="0">
                <a:effectLst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BE1911D-2A41-46C3-B170-7DF3DFBB2577}"/>
                </a:ext>
              </a:extLst>
            </p:cNvPr>
            <p:cNvSpPr txBox="1"/>
            <p:nvPr/>
          </p:nvSpPr>
          <p:spPr>
            <a:xfrm>
              <a:off x="1242821" y="1648365"/>
              <a:ext cx="2945501" cy="796372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latinLnBrk="1">
                <a:lnSpc>
                  <a:spcPct val="150000"/>
                </a:lnSpc>
              </a:pPr>
              <a:r>
                <a:rPr lang="en-US" altLang="ko-KR" sz="1800" kern="100" dirty="0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1. </a:t>
              </a:r>
              <a:r>
                <a:rPr lang="ko-KR" altLang="en-US" sz="1800" kern="100" dirty="0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기업소개</a:t>
              </a:r>
            </a:p>
            <a:p>
              <a:pPr latinLnBrk="1">
                <a:lnSpc>
                  <a:spcPct val="150000"/>
                </a:lnSpc>
              </a:pPr>
              <a:r>
                <a:rPr lang="en-US" altLang="ko-KR" sz="1800" kern="100" dirty="0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2. </a:t>
              </a:r>
              <a:r>
                <a:rPr lang="ko-KR" altLang="en-US" sz="1800" kern="100" dirty="0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데이터베이스 구축의 필요성</a:t>
              </a:r>
            </a:p>
          </p:txBody>
        </p:sp>
      </p:grpSp>
      <p:sp>
        <p:nvSpPr>
          <p:cNvPr id="7" name="직사각형 6">
            <a:extLst>
              <a:ext uri="{FF2B5EF4-FFF2-40B4-BE49-F238E27FC236}">
                <a16:creationId xmlns:a16="http://schemas.microsoft.com/office/drawing/2014/main" id="{387ECF78-B577-47CD-9607-9E7B735AEFB7}"/>
              </a:ext>
            </a:extLst>
          </p:cNvPr>
          <p:cNvSpPr/>
          <p:nvPr/>
        </p:nvSpPr>
        <p:spPr>
          <a:xfrm>
            <a:off x="1" y="1866900"/>
            <a:ext cx="1562100" cy="667922"/>
          </a:xfrm>
          <a:prstGeom prst="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9F89305-3642-4662-BF16-CDEBB29387EC}"/>
              </a:ext>
            </a:extLst>
          </p:cNvPr>
          <p:cNvSpPr/>
          <p:nvPr/>
        </p:nvSpPr>
        <p:spPr>
          <a:xfrm>
            <a:off x="3811281" y="1866900"/>
            <a:ext cx="6348717" cy="667922"/>
          </a:xfrm>
          <a:prstGeom prst="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92541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id="{16DF9434-DA9B-4FB9-9ED2-5CACC899C398}"/>
              </a:ext>
            </a:extLst>
          </p:cNvPr>
          <p:cNvSpPr txBox="1"/>
          <p:nvPr/>
        </p:nvSpPr>
        <p:spPr>
          <a:xfrm>
            <a:off x="1061800" y="393803"/>
            <a:ext cx="4481996" cy="27699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ko-KR"/>
            </a:defPPr>
            <a:lvl1pPr algn="ctr">
              <a:defRPr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pPr algn="l"/>
            <a:r>
              <a:rPr lang="ko-KR" altLang="en-US" dirty="0">
                <a:solidFill>
                  <a:schemeClr val="tx2">
                    <a:lumMod val="7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적용 예시 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– 7. </a:t>
            </a:r>
            <a:r>
              <a:rPr lang="ko-KR" altLang="en-US" dirty="0">
                <a:solidFill>
                  <a:schemeClr val="tx2">
                    <a:lumMod val="7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지역별 사건발생 대비 출동인력 수</a:t>
            </a:r>
            <a:endParaRPr lang="en-US" altLang="ko-KR" dirty="0">
              <a:solidFill>
                <a:schemeClr val="tx2">
                  <a:lumMod val="7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41CB567-EF03-478D-B428-48C72B794896}"/>
              </a:ext>
            </a:extLst>
          </p:cNvPr>
          <p:cNvSpPr txBox="1"/>
          <p:nvPr/>
        </p:nvSpPr>
        <p:spPr>
          <a:xfrm>
            <a:off x="1048752" y="225002"/>
            <a:ext cx="8142525" cy="11048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ctr">
              <a:defRPr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pPr algn="l"/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Read the Future and  Approach the Customer</a:t>
            </a: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4A0037F2-68B6-4159-8984-2BF1F96ED3E2}"/>
              </a:ext>
            </a:extLst>
          </p:cNvPr>
          <p:cNvCxnSpPr>
            <a:cxnSpLocks/>
          </p:cNvCxnSpPr>
          <p:nvPr/>
        </p:nvCxnSpPr>
        <p:spPr>
          <a:xfrm>
            <a:off x="2971801" y="306025"/>
            <a:ext cx="5992019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9BC4E03-368B-4C03-A06C-7CE96639CD7B}"/>
              </a:ext>
            </a:extLst>
          </p:cNvPr>
          <p:cNvSpPr txBox="1"/>
          <p:nvPr/>
        </p:nvSpPr>
        <p:spPr>
          <a:xfrm>
            <a:off x="352741" y="55101"/>
            <a:ext cx="756617" cy="7891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altLang="ko-KR" sz="4400" b="1" dirty="0">
                <a:solidFill>
                  <a:schemeClr val="tx2">
                    <a:lumMod val="75000"/>
                  </a:schemeClr>
                </a:solidFill>
                <a:latin typeface="Charlemagne Std" panose="04020705060702020204" pitchFamily="82" charset="0"/>
              </a:rPr>
              <a:t>Ⅲ</a:t>
            </a:r>
            <a:endParaRPr lang="ko-KR" altLang="en-US" sz="4400" b="1" dirty="0">
              <a:solidFill>
                <a:schemeClr val="tx2">
                  <a:lumMod val="75000"/>
                </a:schemeClr>
              </a:solidFill>
              <a:latin typeface="Charlemagne Std" panose="04020705060702020204" pitchFamily="8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5A8F922-0442-4428-BC85-D724D488E639}"/>
              </a:ext>
            </a:extLst>
          </p:cNvPr>
          <p:cNvSpPr txBox="1"/>
          <p:nvPr/>
        </p:nvSpPr>
        <p:spPr>
          <a:xfrm>
            <a:off x="600171" y="1076222"/>
            <a:ext cx="868137" cy="3462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>
              <a:lnSpc>
                <a:spcPct val="150000"/>
              </a:lnSpc>
            </a:pPr>
            <a:r>
              <a:rPr lang="en-US" altLang="ko-KR" sz="1200" kern="100" dirty="0"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&lt;</a:t>
            </a:r>
            <a:r>
              <a:rPr lang="ko-KR" altLang="en-US" sz="1200" kern="100" dirty="0"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쿼리</a:t>
            </a:r>
            <a:r>
              <a:rPr lang="en-US" altLang="ko-KR" sz="1200" kern="100" dirty="0"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&gt;</a:t>
            </a:r>
            <a:endParaRPr lang="ko-KR" altLang="ko-KR" sz="1200" kern="100" dirty="0">
              <a:effectLst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B52C2D4-9973-4D91-A5AA-91AA157B849A}"/>
              </a:ext>
            </a:extLst>
          </p:cNvPr>
          <p:cNvSpPr txBox="1"/>
          <p:nvPr/>
        </p:nvSpPr>
        <p:spPr>
          <a:xfrm>
            <a:off x="5240268" y="1109186"/>
            <a:ext cx="868137" cy="3462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>
              <a:lnSpc>
                <a:spcPct val="150000"/>
              </a:lnSpc>
            </a:pPr>
            <a:r>
              <a:rPr lang="en-US" altLang="ko-KR" sz="1200" kern="100" dirty="0"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&lt;</a:t>
            </a:r>
            <a:r>
              <a:rPr lang="ko-KR" altLang="en-US" sz="1200" kern="100" dirty="0"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결과</a:t>
            </a:r>
            <a:r>
              <a:rPr lang="en-US" altLang="ko-KR" sz="1200" kern="100" dirty="0"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&gt;</a:t>
            </a:r>
            <a:endParaRPr lang="ko-KR" altLang="ko-KR" sz="1200" kern="100" dirty="0">
              <a:effectLst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FB959F2-0092-4B16-8D4B-8BDC925DE4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172" y="1455435"/>
            <a:ext cx="4362354" cy="190579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E263BF1-D2E2-420C-886E-064B1D047D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0000" y="1422471"/>
            <a:ext cx="4763165" cy="3057952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E32DBBA4-CE38-44A8-9C56-E7996536B7BF}"/>
              </a:ext>
            </a:extLst>
          </p:cNvPr>
          <p:cNvSpPr/>
          <p:nvPr/>
        </p:nvSpPr>
        <p:spPr>
          <a:xfrm>
            <a:off x="5080000" y="1609391"/>
            <a:ext cx="4753638" cy="81052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7890B02-376A-4EF3-BCA8-A07D8796B946}"/>
              </a:ext>
            </a:extLst>
          </p:cNvPr>
          <p:cNvSpPr/>
          <p:nvPr/>
        </p:nvSpPr>
        <p:spPr>
          <a:xfrm>
            <a:off x="5070473" y="3884158"/>
            <a:ext cx="4763165" cy="46604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0540DF19-7C51-47A0-BF2A-47B5296C79EC}"/>
              </a:ext>
            </a:extLst>
          </p:cNvPr>
          <p:cNvGrpSpPr/>
          <p:nvPr/>
        </p:nvGrpSpPr>
        <p:grpSpPr>
          <a:xfrm>
            <a:off x="906862" y="4888769"/>
            <a:ext cx="8346276" cy="517656"/>
            <a:chOff x="906862" y="4888769"/>
            <a:chExt cx="8346276" cy="517656"/>
          </a:xfrm>
        </p:grpSpPr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01C201E3-80F7-45D6-8739-49314F054456}"/>
                </a:ext>
              </a:extLst>
            </p:cNvPr>
            <p:cNvGrpSpPr/>
            <p:nvPr/>
          </p:nvGrpSpPr>
          <p:grpSpPr>
            <a:xfrm>
              <a:off x="906862" y="4888769"/>
              <a:ext cx="8346276" cy="517656"/>
              <a:chOff x="-821936" y="1389516"/>
              <a:chExt cx="5157170" cy="517656"/>
            </a:xfrm>
          </p:grpSpPr>
          <p:sp>
            <p:nvSpPr>
              <p:cNvPr id="32" name="사각형: 둥근 모서리 31">
                <a:extLst>
                  <a:ext uri="{FF2B5EF4-FFF2-40B4-BE49-F238E27FC236}">
                    <a16:creationId xmlns:a16="http://schemas.microsoft.com/office/drawing/2014/main" id="{70B56DC6-5E17-4B0F-A28B-95E518FAB170}"/>
                  </a:ext>
                </a:extLst>
              </p:cNvPr>
              <p:cNvSpPr/>
              <p:nvPr/>
            </p:nvSpPr>
            <p:spPr>
              <a:xfrm>
                <a:off x="-821936" y="1389516"/>
                <a:ext cx="5157170" cy="517656"/>
              </a:xfrm>
              <a:prstGeom prst="roundRect">
                <a:avLst/>
              </a:prstGeom>
              <a:solidFill>
                <a:srgbClr val="25252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AC3E9F4-9196-4845-A1C3-B0C0A612E4DA}"/>
                  </a:ext>
                </a:extLst>
              </p:cNvPr>
              <p:cNvSpPr txBox="1"/>
              <p:nvPr/>
            </p:nvSpPr>
            <p:spPr>
              <a:xfrm>
                <a:off x="-705564" y="1493431"/>
                <a:ext cx="4983967" cy="338554"/>
              </a:xfrm>
              <a:prstGeom prst="rect">
                <a:avLst/>
              </a:prstGeom>
              <a:noFill/>
            </p:spPr>
            <p:txBody>
              <a:bodyPr wrap="square" anchor="ctr">
                <a:spAutoFit/>
              </a:bodyPr>
              <a:lstStyle/>
              <a:p>
                <a:pPr algn="ctr" latinLnBrk="1"/>
                <a:endParaRPr lang="ko-KR" altLang="en-US" sz="1600" dirty="0">
                  <a:solidFill>
                    <a:srgbClr val="EBE3D5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endParaRPr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EE5041D-418C-42D9-BD3A-20CFB802CB42}"/>
                </a:ext>
              </a:extLst>
            </p:cNvPr>
            <p:cNvSpPr txBox="1"/>
            <p:nvPr/>
          </p:nvSpPr>
          <p:spPr>
            <a:xfrm>
              <a:off x="1402793" y="4932154"/>
              <a:ext cx="7354416" cy="430887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algn="ctr" latinLnBrk="1">
                <a:lnSpc>
                  <a:spcPct val="150000"/>
                </a:lnSpc>
              </a:pPr>
              <a:r>
                <a:rPr lang="ko-KR" altLang="en-US" sz="1600" kern="100" dirty="0">
                  <a:solidFill>
                    <a:srgbClr val="EBE3D5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업무량이 적은 관할구역에서 업무량이 많은 관할구역의 소방서로 인력의 유연한 이동 </a:t>
              </a:r>
            </a:p>
          </p:txBody>
        </p:sp>
      </p:grp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64D9F064-42E2-45C6-B26F-7686D524D6BF}"/>
              </a:ext>
            </a:extLst>
          </p:cNvPr>
          <p:cNvCxnSpPr>
            <a:cxnSpLocks/>
          </p:cNvCxnSpPr>
          <p:nvPr/>
        </p:nvCxnSpPr>
        <p:spPr>
          <a:xfrm>
            <a:off x="906862" y="2722988"/>
            <a:ext cx="2895518" cy="0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ABB0DB86-D067-4FED-ABE5-DFD99DF40B2F}"/>
              </a:ext>
            </a:extLst>
          </p:cNvPr>
          <p:cNvCxnSpPr>
            <a:cxnSpLocks/>
          </p:cNvCxnSpPr>
          <p:nvPr/>
        </p:nvCxnSpPr>
        <p:spPr>
          <a:xfrm>
            <a:off x="906862" y="2928728"/>
            <a:ext cx="3878498" cy="0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표 9">
            <a:extLst>
              <a:ext uri="{FF2B5EF4-FFF2-40B4-BE49-F238E27FC236}">
                <a16:creationId xmlns:a16="http://schemas.microsoft.com/office/drawing/2014/main" id="{60595680-1931-4F82-ADFA-B3C4CEA046B0}"/>
              </a:ext>
            </a:extLst>
          </p:cNvPr>
          <p:cNvGraphicFramePr>
            <a:graphicFrameLocks noGrp="1"/>
          </p:cNvGraphicFramePr>
          <p:nvPr/>
        </p:nvGraphicFramePr>
        <p:xfrm>
          <a:off x="286927" y="3586676"/>
          <a:ext cx="4548504" cy="9797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1317">
                  <a:extLst>
                    <a:ext uri="{9D8B030D-6E8A-4147-A177-3AD203B41FA5}">
                      <a16:colId xmlns:a16="http://schemas.microsoft.com/office/drawing/2014/main" val="2252382351"/>
                    </a:ext>
                  </a:extLst>
                </a:gridCol>
                <a:gridCol w="1789174">
                  <a:extLst>
                    <a:ext uri="{9D8B030D-6E8A-4147-A177-3AD203B41FA5}">
                      <a16:colId xmlns:a16="http://schemas.microsoft.com/office/drawing/2014/main" val="717681535"/>
                    </a:ext>
                  </a:extLst>
                </a:gridCol>
                <a:gridCol w="1478013">
                  <a:extLst>
                    <a:ext uri="{9D8B030D-6E8A-4147-A177-3AD203B41FA5}">
                      <a16:colId xmlns:a16="http://schemas.microsoft.com/office/drawing/2014/main" val="3733150338"/>
                    </a:ext>
                  </a:extLst>
                </a:gridCol>
              </a:tblGrid>
              <a:tr h="3205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/>
                        <a:t>casedata</a:t>
                      </a:r>
                      <a:endParaRPr lang="ko-KR" altLang="en-US" sz="1100" dirty="0"/>
                    </a:p>
                  </a:txBody>
                  <a:tcPr marL="160026" marR="160026" marT="80013" marB="80013">
                    <a:lnL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3F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/>
                        <a:t>Population_data_sejong</a:t>
                      </a:r>
                      <a:endParaRPr lang="en-US" altLang="ko-KR" sz="1100" dirty="0"/>
                    </a:p>
                  </a:txBody>
                  <a:tcPr marL="160026" marR="160026" marT="80013" marB="80013">
                    <a:lnL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3F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/>
                        <a:t>reportdata</a:t>
                      </a:r>
                      <a:endParaRPr lang="en-US" altLang="ko-KR" sz="1100" dirty="0"/>
                    </a:p>
                  </a:txBody>
                  <a:tcPr marL="160026" marR="160026" marT="80013" marB="80013">
                    <a:lnL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3F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9110678"/>
                  </a:ext>
                </a:extLst>
              </a:tr>
              <a:tr h="334360">
                <a:tc>
                  <a:txBody>
                    <a:bodyPr/>
                    <a:lstStyle/>
                    <a:p>
                      <a:pPr marL="0" marR="0" lvl="0" indent="0" algn="ctr" defTabSz="76194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</a:rPr>
                        <a:t> </a:t>
                      </a:r>
                      <a:r>
                        <a:rPr lang="en-US" altLang="ko-K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</a:rPr>
                        <a:t>region_id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</a:endParaRPr>
                    </a:p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13336" marR="13336" marT="13336" marB="0" anchor="ctr">
                    <a:lnL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region_id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13336" marR="13336" marT="13336" marB="0" anchor="ctr">
                    <a:lnL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report_ID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13336" marR="13336" marT="13336" marB="0" anchor="ctr">
                    <a:lnL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122992"/>
                  </a:ext>
                </a:extLst>
              </a:tr>
              <a:tr h="3034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report_ID</a:t>
                      </a:r>
                    </a:p>
                  </a:txBody>
                  <a:tcPr marL="13336" marR="13336" marT="13336" marB="0" anchor="ctr">
                    <a:lnL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region_name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13336" marR="13336" marT="13336" marB="0" anchor="ctr">
                    <a:lnL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moved_team</a:t>
                      </a:r>
                      <a:endParaRPr lang="ko-KR" altLang="en-US" sz="1100" dirty="0"/>
                    </a:p>
                  </a:txBody>
                  <a:tcPr marL="13336" marR="13336" marT="13336" marB="0" anchor="ctr">
                    <a:lnL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2145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3229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id="{16DF9434-DA9B-4FB9-9ED2-5CACC899C398}"/>
              </a:ext>
            </a:extLst>
          </p:cNvPr>
          <p:cNvSpPr txBox="1"/>
          <p:nvPr/>
        </p:nvSpPr>
        <p:spPr>
          <a:xfrm>
            <a:off x="1061800" y="393803"/>
            <a:ext cx="7841890" cy="27699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ko-KR"/>
            </a:defPPr>
            <a:lvl1pPr algn="ctr">
              <a:defRPr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pPr algn="l"/>
            <a:r>
              <a:rPr lang="ko-KR" altLang="en-US" dirty="0">
                <a:solidFill>
                  <a:schemeClr val="tx2">
                    <a:lumMod val="7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적용 예시 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– 8. </a:t>
            </a:r>
            <a:r>
              <a:rPr lang="ko-KR" altLang="en-US" dirty="0">
                <a:solidFill>
                  <a:schemeClr val="tx2">
                    <a:lumMod val="7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지역별로 소방서가 가장 많이 출동한 화재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 </a:t>
            </a:r>
            <a:r>
              <a:rPr lang="ko-KR" altLang="en-US" dirty="0">
                <a:solidFill>
                  <a:schemeClr val="tx2">
                    <a:lumMod val="7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구조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 </a:t>
            </a:r>
            <a:r>
              <a:rPr lang="ko-KR" altLang="en-US" dirty="0">
                <a:solidFill>
                  <a:schemeClr val="tx2">
                    <a:lumMod val="7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구급 사건의 사고 유형</a:t>
            </a:r>
            <a:endParaRPr lang="en-US" altLang="ko-KR" dirty="0">
              <a:solidFill>
                <a:schemeClr val="tx2">
                  <a:lumMod val="7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41CB567-EF03-478D-B428-48C72B794896}"/>
              </a:ext>
            </a:extLst>
          </p:cNvPr>
          <p:cNvSpPr txBox="1"/>
          <p:nvPr/>
        </p:nvSpPr>
        <p:spPr>
          <a:xfrm>
            <a:off x="1048752" y="225002"/>
            <a:ext cx="8142525" cy="11048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ctr">
              <a:defRPr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pPr algn="l"/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Read the Future and  Approach the Customer</a:t>
            </a: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4A0037F2-68B6-4159-8984-2BF1F96ED3E2}"/>
              </a:ext>
            </a:extLst>
          </p:cNvPr>
          <p:cNvCxnSpPr>
            <a:cxnSpLocks/>
          </p:cNvCxnSpPr>
          <p:nvPr/>
        </p:nvCxnSpPr>
        <p:spPr>
          <a:xfrm>
            <a:off x="2971801" y="306025"/>
            <a:ext cx="5992019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9BC4E03-368B-4C03-A06C-7CE96639CD7B}"/>
              </a:ext>
            </a:extLst>
          </p:cNvPr>
          <p:cNvSpPr txBox="1"/>
          <p:nvPr/>
        </p:nvSpPr>
        <p:spPr>
          <a:xfrm>
            <a:off x="352741" y="55101"/>
            <a:ext cx="756617" cy="7891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altLang="ko-KR" sz="4400" b="1" dirty="0">
                <a:solidFill>
                  <a:schemeClr val="tx2">
                    <a:lumMod val="75000"/>
                  </a:schemeClr>
                </a:solidFill>
                <a:latin typeface="Charlemagne Std" panose="04020705060702020204" pitchFamily="82" charset="0"/>
              </a:rPr>
              <a:t>Ⅲ</a:t>
            </a:r>
            <a:endParaRPr lang="ko-KR" altLang="en-US" sz="4400" b="1" dirty="0">
              <a:solidFill>
                <a:schemeClr val="tx2">
                  <a:lumMod val="75000"/>
                </a:schemeClr>
              </a:solidFill>
              <a:latin typeface="Charlemagne Std" panose="04020705060702020204" pitchFamily="8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5A8F922-0442-4428-BC85-D724D488E639}"/>
              </a:ext>
            </a:extLst>
          </p:cNvPr>
          <p:cNvSpPr txBox="1"/>
          <p:nvPr/>
        </p:nvSpPr>
        <p:spPr>
          <a:xfrm>
            <a:off x="1048752" y="1035712"/>
            <a:ext cx="868137" cy="3462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>
              <a:lnSpc>
                <a:spcPct val="150000"/>
              </a:lnSpc>
            </a:pPr>
            <a:r>
              <a:rPr lang="en-US" altLang="ko-KR" sz="1200" kern="100" dirty="0"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&lt;</a:t>
            </a:r>
            <a:r>
              <a:rPr lang="ko-KR" altLang="en-US" sz="1200" kern="100" dirty="0"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쿼리</a:t>
            </a:r>
            <a:r>
              <a:rPr lang="en-US" altLang="ko-KR" sz="1200" kern="100" dirty="0"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&gt;</a:t>
            </a:r>
            <a:endParaRPr lang="ko-KR" altLang="ko-KR" sz="1200" kern="100" dirty="0">
              <a:effectLst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B52C2D4-9973-4D91-A5AA-91AA157B849A}"/>
              </a:ext>
            </a:extLst>
          </p:cNvPr>
          <p:cNvSpPr txBox="1"/>
          <p:nvPr/>
        </p:nvSpPr>
        <p:spPr>
          <a:xfrm>
            <a:off x="5782407" y="948977"/>
            <a:ext cx="868137" cy="3462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>
              <a:lnSpc>
                <a:spcPct val="150000"/>
              </a:lnSpc>
            </a:pPr>
            <a:r>
              <a:rPr lang="en-US" altLang="ko-KR" sz="1200" kern="100" dirty="0"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&lt;</a:t>
            </a:r>
            <a:r>
              <a:rPr lang="ko-KR" altLang="en-US" sz="1200" kern="100" dirty="0"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결과</a:t>
            </a:r>
            <a:r>
              <a:rPr lang="en-US" altLang="ko-KR" sz="1200" kern="100" dirty="0"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&gt;</a:t>
            </a:r>
            <a:endParaRPr lang="ko-KR" altLang="ko-KR" sz="1200" kern="100" dirty="0">
              <a:effectLst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CDE549A-B3DE-4A19-A652-3B4B036659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752" y="1573402"/>
            <a:ext cx="4263262" cy="247902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162A5CA-EF9E-434F-A9ED-4AD14B989A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7636" y="1510359"/>
            <a:ext cx="3098657" cy="2166256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49CABEE7-14C3-4E07-8E7C-8354802FA4BC}"/>
              </a:ext>
            </a:extLst>
          </p:cNvPr>
          <p:cNvSpPr/>
          <p:nvPr/>
        </p:nvSpPr>
        <p:spPr>
          <a:xfrm>
            <a:off x="5827636" y="1856608"/>
            <a:ext cx="3098657" cy="56864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F5C1B088-8526-48FC-B8FA-32674868F35D}"/>
              </a:ext>
            </a:extLst>
          </p:cNvPr>
          <p:cNvGrpSpPr/>
          <p:nvPr/>
        </p:nvGrpSpPr>
        <p:grpSpPr>
          <a:xfrm>
            <a:off x="906862" y="4888769"/>
            <a:ext cx="8346276" cy="517656"/>
            <a:chOff x="906862" y="4888769"/>
            <a:chExt cx="8346276" cy="517656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FB009DAA-B838-45CA-8467-3E2BBA443D0A}"/>
                </a:ext>
              </a:extLst>
            </p:cNvPr>
            <p:cNvGrpSpPr/>
            <p:nvPr/>
          </p:nvGrpSpPr>
          <p:grpSpPr>
            <a:xfrm>
              <a:off x="906862" y="4888769"/>
              <a:ext cx="8346276" cy="517656"/>
              <a:chOff x="-821936" y="1389516"/>
              <a:chExt cx="5157170" cy="517656"/>
            </a:xfrm>
          </p:grpSpPr>
          <p:sp>
            <p:nvSpPr>
              <p:cNvPr id="22" name="사각형: 둥근 모서리 21">
                <a:extLst>
                  <a:ext uri="{FF2B5EF4-FFF2-40B4-BE49-F238E27FC236}">
                    <a16:creationId xmlns:a16="http://schemas.microsoft.com/office/drawing/2014/main" id="{1AE771CF-87AC-4D79-96A9-C4CA1FBE2C13}"/>
                  </a:ext>
                </a:extLst>
              </p:cNvPr>
              <p:cNvSpPr/>
              <p:nvPr/>
            </p:nvSpPr>
            <p:spPr>
              <a:xfrm>
                <a:off x="-821936" y="1389516"/>
                <a:ext cx="5157170" cy="517656"/>
              </a:xfrm>
              <a:prstGeom prst="roundRect">
                <a:avLst/>
              </a:prstGeom>
              <a:solidFill>
                <a:srgbClr val="25252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B6E9D33-74CF-4E20-BF45-350D71F74F8D}"/>
                  </a:ext>
                </a:extLst>
              </p:cNvPr>
              <p:cNvSpPr txBox="1"/>
              <p:nvPr/>
            </p:nvSpPr>
            <p:spPr>
              <a:xfrm>
                <a:off x="-705564" y="1493431"/>
                <a:ext cx="4983967" cy="338554"/>
              </a:xfrm>
              <a:prstGeom prst="rect">
                <a:avLst/>
              </a:prstGeom>
              <a:noFill/>
            </p:spPr>
            <p:txBody>
              <a:bodyPr wrap="square" anchor="ctr">
                <a:spAutoFit/>
              </a:bodyPr>
              <a:lstStyle/>
              <a:p>
                <a:pPr algn="ctr" latinLnBrk="1"/>
                <a:endParaRPr lang="ko-KR" altLang="en-US" sz="1600" dirty="0">
                  <a:solidFill>
                    <a:srgbClr val="EBE3D5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endParaRPr>
              </a:p>
            </p:txBody>
          </p: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90A5A11-C4C6-4B06-AA42-38F8BBF606B0}"/>
                </a:ext>
              </a:extLst>
            </p:cNvPr>
            <p:cNvSpPr txBox="1"/>
            <p:nvPr/>
          </p:nvSpPr>
          <p:spPr>
            <a:xfrm>
              <a:off x="1402793" y="4932154"/>
              <a:ext cx="7354416" cy="430887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algn="ctr" latinLnBrk="1">
                <a:lnSpc>
                  <a:spcPct val="150000"/>
                </a:lnSpc>
              </a:pPr>
              <a:r>
                <a:rPr lang="ko-KR" altLang="en-US" sz="1600" kern="100" dirty="0" err="1">
                  <a:solidFill>
                    <a:srgbClr val="EBE3D5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조치원읍의</a:t>
              </a:r>
              <a:r>
                <a:rPr lang="ko-KR" altLang="en-US" sz="1600" kern="100" dirty="0">
                  <a:solidFill>
                    <a:srgbClr val="EBE3D5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 구조</a:t>
              </a:r>
              <a:r>
                <a:rPr lang="en-US" altLang="ko-KR" sz="1600" kern="100" dirty="0">
                  <a:solidFill>
                    <a:srgbClr val="EBE3D5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, </a:t>
              </a:r>
              <a:r>
                <a:rPr lang="ko-KR" altLang="en-US" sz="1600" kern="100" dirty="0">
                  <a:solidFill>
                    <a:srgbClr val="EBE3D5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전동면과 연동면의 화재 사건 예방 대책 마련</a:t>
              </a:r>
            </a:p>
          </p:txBody>
        </p:sp>
      </p:grp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6A86A885-1FC5-44A0-A7D1-AA8024E2D43B}"/>
              </a:ext>
            </a:extLst>
          </p:cNvPr>
          <p:cNvCxnSpPr>
            <a:cxnSpLocks/>
          </p:cNvCxnSpPr>
          <p:nvPr/>
        </p:nvCxnSpPr>
        <p:spPr>
          <a:xfrm>
            <a:off x="1770114" y="2819215"/>
            <a:ext cx="3154598" cy="0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7C0C7A59-B1A5-43CD-A10C-CDF001775761}"/>
              </a:ext>
            </a:extLst>
          </p:cNvPr>
          <p:cNvCxnSpPr>
            <a:cxnSpLocks/>
          </p:cNvCxnSpPr>
          <p:nvPr/>
        </p:nvCxnSpPr>
        <p:spPr>
          <a:xfrm>
            <a:off x="1564374" y="3322135"/>
            <a:ext cx="2765978" cy="0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213C79AE-3FCC-46D4-8840-7143F6E68C11}"/>
              </a:ext>
            </a:extLst>
          </p:cNvPr>
          <p:cNvCxnSpPr>
            <a:cxnSpLocks/>
          </p:cNvCxnSpPr>
          <p:nvPr/>
        </p:nvCxnSpPr>
        <p:spPr>
          <a:xfrm>
            <a:off x="1564374" y="3505015"/>
            <a:ext cx="3747640" cy="0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BE2FD0EE-C257-473D-BFB6-EF95DB17E382}"/>
              </a:ext>
            </a:extLst>
          </p:cNvPr>
          <p:cNvCxnSpPr>
            <a:cxnSpLocks/>
          </p:cNvCxnSpPr>
          <p:nvPr/>
        </p:nvCxnSpPr>
        <p:spPr>
          <a:xfrm>
            <a:off x="1564374" y="3672655"/>
            <a:ext cx="2705018" cy="0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A0306DA0-3AC0-4DCE-BE6E-709C4704B37A}"/>
              </a:ext>
            </a:extLst>
          </p:cNvPr>
          <p:cNvCxnSpPr>
            <a:cxnSpLocks/>
          </p:cNvCxnSpPr>
          <p:nvPr/>
        </p:nvCxnSpPr>
        <p:spPr>
          <a:xfrm>
            <a:off x="1310334" y="3855535"/>
            <a:ext cx="1374098" cy="0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표 9">
            <a:extLst>
              <a:ext uri="{FF2B5EF4-FFF2-40B4-BE49-F238E27FC236}">
                <a16:creationId xmlns:a16="http://schemas.microsoft.com/office/drawing/2014/main" id="{3549E7B6-3FC4-4537-905C-DD7973C702DC}"/>
              </a:ext>
            </a:extLst>
          </p:cNvPr>
          <p:cNvGraphicFramePr>
            <a:graphicFrameLocks noGrp="1"/>
          </p:cNvGraphicFramePr>
          <p:nvPr/>
        </p:nvGraphicFramePr>
        <p:xfrm>
          <a:off x="5690000" y="3849487"/>
          <a:ext cx="3373928" cy="8963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0165">
                  <a:extLst>
                    <a:ext uri="{9D8B030D-6E8A-4147-A177-3AD203B41FA5}">
                      <a16:colId xmlns:a16="http://schemas.microsoft.com/office/drawing/2014/main" val="2252382351"/>
                    </a:ext>
                  </a:extLst>
                </a:gridCol>
                <a:gridCol w="1294442">
                  <a:extLst>
                    <a:ext uri="{9D8B030D-6E8A-4147-A177-3AD203B41FA5}">
                      <a16:colId xmlns:a16="http://schemas.microsoft.com/office/drawing/2014/main" val="717681535"/>
                    </a:ext>
                  </a:extLst>
                </a:gridCol>
                <a:gridCol w="1069321">
                  <a:extLst>
                    <a:ext uri="{9D8B030D-6E8A-4147-A177-3AD203B41FA5}">
                      <a16:colId xmlns:a16="http://schemas.microsoft.com/office/drawing/2014/main" val="3733150338"/>
                    </a:ext>
                  </a:extLst>
                </a:gridCol>
              </a:tblGrid>
              <a:tr h="2315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/>
                        <a:t>casedata</a:t>
                      </a:r>
                      <a:endParaRPr lang="ko-KR" altLang="en-US" sz="800" dirty="0"/>
                    </a:p>
                  </a:txBody>
                  <a:tcPr marL="115776" marR="115776" marT="57888" marB="57888">
                    <a:lnL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3F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/>
                        <a:t>Population_data_sejong</a:t>
                      </a:r>
                      <a:endParaRPr lang="en-US" altLang="ko-KR" sz="800" dirty="0"/>
                    </a:p>
                  </a:txBody>
                  <a:tcPr marL="115776" marR="115776" marT="57888" marB="57888">
                    <a:lnL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3F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/>
                        <a:t>reportdata</a:t>
                      </a:r>
                      <a:endParaRPr lang="en-US" altLang="ko-KR" sz="800" dirty="0"/>
                    </a:p>
                  </a:txBody>
                  <a:tcPr marL="115776" marR="115776" marT="57888" marB="57888">
                    <a:lnL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3F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2362868"/>
                  </a:ext>
                </a:extLst>
              </a:tr>
              <a:tr h="21953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</a:rPr>
                        <a:t> </a:t>
                      </a:r>
                      <a:r>
                        <a:rPr lang="en-US" altLang="ko-KR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</a:rPr>
                        <a:t>region_id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</a:endParaRPr>
                    </a:p>
                  </a:txBody>
                  <a:tcPr marL="9648" marR="9648" marT="9648" marB="0" anchor="ctr">
                    <a:lnL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region_id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648" marR="9648" marT="9648" marB="0" anchor="ctr">
                    <a:lnL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report_ID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648" marR="9648" marT="9648" marB="0" anchor="ctr">
                    <a:lnL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122992"/>
                  </a:ext>
                </a:extLst>
              </a:tr>
              <a:tr h="2195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report_ID</a:t>
                      </a:r>
                    </a:p>
                  </a:txBody>
                  <a:tcPr marL="9648" marR="9648" marT="9648" marB="0" anchor="ctr">
                    <a:lnL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region_name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648" marR="9648" marT="9648" marB="0" anchor="ctr">
                    <a:lnL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648" marR="9648" marT="9648" marB="0" anchor="ctr">
                    <a:lnL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9087482"/>
                  </a:ext>
                </a:extLst>
              </a:tr>
              <a:tr h="2195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case_type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648" marR="9648" marT="9648" marB="0" anchor="ctr">
                    <a:lnL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648" marR="9648" marT="9648" marB="0" anchor="ctr">
                    <a:lnL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648" marR="9648" marT="9648" marB="0" anchor="ctr">
                    <a:lnL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0737818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212DB6A0-77CE-4E4C-ACD0-E446E5BDDC9D}"/>
              </a:ext>
            </a:extLst>
          </p:cNvPr>
          <p:cNvSpPr txBox="1"/>
          <p:nvPr/>
        </p:nvSpPr>
        <p:spPr>
          <a:xfrm>
            <a:off x="2971801" y="4217077"/>
            <a:ext cx="5081586" cy="5136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[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사건 종류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]</a:t>
            </a:r>
          </a:p>
          <a:p>
            <a:pPr>
              <a:lnSpc>
                <a:spcPct val="120000"/>
              </a:lnSpc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구조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- R /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구급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– A /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화재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– F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87182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id="{16DF9434-DA9B-4FB9-9ED2-5CACC899C398}"/>
              </a:ext>
            </a:extLst>
          </p:cNvPr>
          <p:cNvSpPr txBox="1"/>
          <p:nvPr/>
        </p:nvSpPr>
        <p:spPr>
          <a:xfrm>
            <a:off x="1061800" y="393803"/>
            <a:ext cx="7527702" cy="27699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ko-KR"/>
            </a:defPPr>
            <a:lvl1pPr algn="ctr">
              <a:defRPr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pPr algn="l"/>
            <a:r>
              <a:rPr lang="ko-KR" altLang="en-US" dirty="0">
                <a:solidFill>
                  <a:schemeClr val="tx2">
                    <a:lumMod val="7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적용 예시 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– 9. </a:t>
            </a:r>
            <a:r>
              <a:rPr lang="ko-KR" altLang="en-US" dirty="0">
                <a:solidFill>
                  <a:schemeClr val="tx2">
                    <a:lumMod val="7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주간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(06~20</a:t>
            </a:r>
            <a:r>
              <a:rPr lang="ko-KR" altLang="en-US" dirty="0">
                <a:solidFill>
                  <a:schemeClr val="tx2">
                    <a:lumMod val="7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시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)</a:t>
            </a:r>
            <a:r>
              <a:rPr lang="ko-KR" altLang="en-US" dirty="0">
                <a:solidFill>
                  <a:schemeClr val="tx2">
                    <a:lumMod val="7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과 야간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(20~02</a:t>
            </a:r>
            <a:r>
              <a:rPr lang="ko-KR" altLang="en-US" dirty="0">
                <a:solidFill>
                  <a:schemeClr val="tx2">
                    <a:lumMod val="7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시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)</a:t>
            </a:r>
            <a:r>
              <a:rPr lang="ko-KR" altLang="en-US" dirty="0">
                <a:solidFill>
                  <a:schemeClr val="tx2">
                    <a:lumMod val="7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별 화재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 </a:t>
            </a:r>
            <a:r>
              <a:rPr lang="ko-KR" altLang="en-US" dirty="0">
                <a:solidFill>
                  <a:schemeClr val="tx2">
                    <a:lumMod val="7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구조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 </a:t>
            </a:r>
            <a:r>
              <a:rPr lang="ko-KR" altLang="en-US" dirty="0">
                <a:solidFill>
                  <a:schemeClr val="tx2">
                    <a:lumMod val="7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구급 사건의 빈도수</a:t>
            </a:r>
            <a:endParaRPr lang="en-US" altLang="ko-KR" dirty="0">
              <a:solidFill>
                <a:schemeClr val="tx2">
                  <a:lumMod val="7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41CB567-EF03-478D-B428-48C72B794896}"/>
              </a:ext>
            </a:extLst>
          </p:cNvPr>
          <p:cNvSpPr txBox="1"/>
          <p:nvPr/>
        </p:nvSpPr>
        <p:spPr>
          <a:xfrm>
            <a:off x="1048752" y="225002"/>
            <a:ext cx="8142525" cy="11048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ctr">
              <a:defRPr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pPr algn="l"/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Read the Future and  Approach the Customer</a:t>
            </a: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4A0037F2-68B6-4159-8984-2BF1F96ED3E2}"/>
              </a:ext>
            </a:extLst>
          </p:cNvPr>
          <p:cNvCxnSpPr>
            <a:cxnSpLocks/>
          </p:cNvCxnSpPr>
          <p:nvPr/>
        </p:nvCxnSpPr>
        <p:spPr>
          <a:xfrm>
            <a:off x="2971801" y="306025"/>
            <a:ext cx="5992019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9BC4E03-368B-4C03-A06C-7CE96639CD7B}"/>
              </a:ext>
            </a:extLst>
          </p:cNvPr>
          <p:cNvSpPr txBox="1"/>
          <p:nvPr/>
        </p:nvSpPr>
        <p:spPr>
          <a:xfrm>
            <a:off x="352741" y="55101"/>
            <a:ext cx="756617" cy="7891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altLang="ko-KR" sz="4400" b="1" dirty="0">
                <a:solidFill>
                  <a:schemeClr val="tx2">
                    <a:lumMod val="75000"/>
                  </a:schemeClr>
                </a:solidFill>
                <a:latin typeface="Charlemagne Std" panose="04020705060702020204" pitchFamily="82" charset="0"/>
              </a:rPr>
              <a:t>Ⅲ</a:t>
            </a:r>
            <a:endParaRPr lang="ko-KR" altLang="en-US" sz="4400" b="1" dirty="0">
              <a:solidFill>
                <a:schemeClr val="tx2">
                  <a:lumMod val="75000"/>
                </a:schemeClr>
              </a:solidFill>
              <a:latin typeface="Charlemagne Std" panose="04020705060702020204" pitchFamily="8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B52C2D4-9973-4D91-A5AA-91AA157B849A}"/>
              </a:ext>
            </a:extLst>
          </p:cNvPr>
          <p:cNvSpPr txBox="1"/>
          <p:nvPr/>
        </p:nvSpPr>
        <p:spPr>
          <a:xfrm>
            <a:off x="5229287" y="1241610"/>
            <a:ext cx="868137" cy="3462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>
              <a:lnSpc>
                <a:spcPct val="150000"/>
              </a:lnSpc>
            </a:pPr>
            <a:r>
              <a:rPr lang="en-US" altLang="ko-KR" sz="1200" kern="100" dirty="0"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&lt;</a:t>
            </a:r>
            <a:r>
              <a:rPr lang="ko-KR" altLang="en-US" sz="1200" kern="100" dirty="0"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결과</a:t>
            </a:r>
            <a:r>
              <a:rPr lang="en-US" altLang="ko-KR" sz="1200" kern="100" dirty="0"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&gt;</a:t>
            </a:r>
            <a:endParaRPr lang="ko-KR" altLang="ko-KR" sz="1200" kern="100" dirty="0">
              <a:effectLst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6836EED-AF16-41F7-B4F5-6B6F48588F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9287" y="1750051"/>
            <a:ext cx="4334480" cy="714475"/>
          </a:xfrm>
          <a:prstGeom prst="rect">
            <a:avLst/>
          </a:prstGeom>
        </p:spPr>
      </p:pic>
      <p:grpSp>
        <p:nvGrpSpPr>
          <p:cNvPr id="18" name="그룹 17">
            <a:extLst>
              <a:ext uri="{FF2B5EF4-FFF2-40B4-BE49-F238E27FC236}">
                <a16:creationId xmlns:a16="http://schemas.microsoft.com/office/drawing/2014/main" id="{221C920A-83F6-4A2C-9651-776E13BB4B85}"/>
              </a:ext>
            </a:extLst>
          </p:cNvPr>
          <p:cNvGrpSpPr/>
          <p:nvPr/>
        </p:nvGrpSpPr>
        <p:grpSpPr>
          <a:xfrm>
            <a:off x="906862" y="4888769"/>
            <a:ext cx="8346276" cy="517656"/>
            <a:chOff x="906862" y="4888769"/>
            <a:chExt cx="8346276" cy="517656"/>
          </a:xfrm>
        </p:grpSpPr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7E6C581A-C1A7-455B-A2DF-878742148EF4}"/>
                </a:ext>
              </a:extLst>
            </p:cNvPr>
            <p:cNvGrpSpPr/>
            <p:nvPr/>
          </p:nvGrpSpPr>
          <p:grpSpPr>
            <a:xfrm>
              <a:off x="906862" y="4888769"/>
              <a:ext cx="8346276" cy="517656"/>
              <a:chOff x="-821936" y="1389516"/>
              <a:chExt cx="5157170" cy="517656"/>
            </a:xfrm>
          </p:grpSpPr>
          <p:sp>
            <p:nvSpPr>
              <p:cNvPr id="22" name="사각형: 둥근 모서리 21">
                <a:extLst>
                  <a:ext uri="{FF2B5EF4-FFF2-40B4-BE49-F238E27FC236}">
                    <a16:creationId xmlns:a16="http://schemas.microsoft.com/office/drawing/2014/main" id="{02B3D7FC-D812-4ED7-9448-A6C635697372}"/>
                  </a:ext>
                </a:extLst>
              </p:cNvPr>
              <p:cNvSpPr/>
              <p:nvPr/>
            </p:nvSpPr>
            <p:spPr>
              <a:xfrm>
                <a:off x="-821936" y="1389516"/>
                <a:ext cx="5157170" cy="517656"/>
              </a:xfrm>
              <a:prstGeom prst="roundRect">
                <a:avLst/>
              </a:prstGeom>
              <a:solidFill>
                <a:srgbClr val="25252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D778055-DB4B-4E5C-9569-066721F5C6E0}"/>
                  </a:ext>
                </a:extLst>
              </p:cNvPr>
              <p:cNvSpPr txBox="1"/>
              <p:nvPr/>
            </p:nvSpPr>
            <p:spPr>
              <a:xfrm>
                <a:off x="-705564" y="1493431"/>
                <a:ext cx="4983967" cy="338554"/>
              </a:xfrm>
              <a:prstGeom prst="rect">
                <a:avLst/>
              </a:prstGeom>
              <a:noFill/>
            </p:spPr>
            <p:txBody>
              <a:bodyPr wrap="square" anchor="ctr">
                <a:spAutoFit/>
              </a:bodyPr>
              <a:lstStyle/>
              <a:p>
                <a:pPr algn="ctr" latinLnBrk="1"/>
                <a:endParaRPr lang="ko-KR" altLang="en-US" sz="1600" dirty="0">
                  <a:solidFill>
                    <a:srgbClr val="EBE3D5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endParaRPr>
              </a:p>
            </p:txBody>
          </p: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F88A49D-A15A-4F01-88A9-E143AE51EA73}"/>
                </a:ext>
              </a:extLst>
            </p:cNvPr>
            <p:cNvSpPr txBox="1"/>
            <p:nvPr/>
          </p:nvSpPr>
          <p:spPr>
            <a:xfrm>
              <a:off x="1402793" y="4932154"/>
              <a:ext cx="7354416" cy="430887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algn="ctr" latinLnBrk="1">
                <a:lnSpc>
                  <a:spcPct val="150000"/>
                </a:lnSpc>
              </a:pPr>
              <a:r>
                <a:rPr lang="ko-KR" altLang="en-US" sz="1600" kern="100" dirty="0">
                  <a:solidFill>
                    <a:srgbClr val="EBE3D5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모든 사건의 빈도수가 주간에 높은 것으로 나타나므로  주간에 인력 추가배치</a:t>
              </a: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8E8D0B8A-5A36-4D13-A038-8FBEAB00BB3B}"/>
              </a:ext>
            </a:extLst>
          </p:cNvPr>
          <p:cNvGrpSpPr/>
          <p:nvPr/>
        </p:nvGrpSpPr>
        <p:grpSpPr>
          <a:xfrm>
            <a:off x="819662" y="867621"/>
            <a:ext cx="4188051" cy="3589561"/>
            <a:chOff x="819662" y="867621"/>
            <a:chExt cx="4188051" cy="3589561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5A8F922-0442-4428-BC85-D724D488E639}"/>
                </a:ext>
              </a:extLst>
            </p:cNvPr>
            <p:cNvSpPr txBox="1"/>
            <p:nvPr/>
          </p:nvSpPr>
          <p:spPr>
            <a:xfrm>
              <a:off x="819662" y="867621"/>
              <a:ext cx="868137" cy="34624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>
                <a:lnSpc>
                  <a:spcPct val="150000"/>
                </a:lnSpc>
              </a:pPr>
              <a:r>
                <a:rPr lang="en-US" altLang="ko-KR" sz="1200" kern="100" dirty="0">
                  <a:effectLst/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&lt;</a:t>
              </a:r>
              <a:r>
                <a:rPr lang="ko-KR" altLang="en-US" sz="1200" kern="100" dirty="0">
                  <a:effectLst/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쿼리</a:t>
              </a:r>
              <a:r>
                <a:rPr lang="en-US" altLang="ko-KR" sz="1200" kern="100" dirty="0">
                  <a:effectLst/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&gt;</a:t>
              </a:r>
              <a:endParaRPr lang="ko-KR" altLang="ko-KR" sz="1200" kern="100" dirty="0"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</p:txBody>
        </p:sp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DBF9FDAF-7CA3-464A-8568-6E4010C8980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35889" y="1217324"/>
              <a:ext cx="4071824" cy="3239858"/>
            </a:xfrm>
            <a:prstGeom prst="rect">
              <a:avLst/>
            </a:prstGeom>
          </p:spPr>
        </p:pic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72421C7C-A959-4015-9C47-B21E7BBC8739}"/>
                </a:ext>
              </a:extLst>
            </p:cNvPr>
            <p:cNvCxnSpPr>
              <a:cxnSpLocks/>
            </p:cNvCxnSpPr>
            <p:nvPr/>
          </p:nvCxnSpPr>
          <p:spPr>
            <a:xfrm>
              <a:off x="1188802" y="3187808"/>
              <a:ext cx="0" cy="1033672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0DDED454-7711-42A6-80FD-38698086AE45}"/>
              </a:ext>
            </a:extLst>
          </p:cNvPr>
          <p:cNvCxnSpPr>
            <a:cxnSpLocks/>
          </p:cNvCxnSpPr>
          <p:nvPr/>
        </p:nvCxnSpPr>
        <p:spPr>
          <a:xfrm>
            <a:off x="1323382" y="2745848"/>
            <a:ext cx="1739858" cy="0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45AE754A-8109-4223-80D5-A18743DDD8E2}"/>
              </a:ext>
            </a:extLst>
          </p:cNvPr>
          <p:cNvCxnSpPr>
            <a:cxnSpLocks/>
          </p:cNvCxnSpPr>
          <p:nvPr/>
        </p:nvCxnSpPr>
        <p:spPr>
          <a:xfrm flipV="1">
            <a:off x="1687799" y="2857500"/>
            <a:ext cx="1642141" cy="17888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A078D71B-D2CC-442C-9004-B9B28C02BF7F}"/>
              </a:ext>
            </a:extLst>
          </p:cNvPr>
          <p:cNvCxnSpPr>
            <a:cxnSpLocks/>
          </p:cNvCxnSpPr>
          <p:nvPr/>
        </p:nvCxnSpPr>
        <p:spPr>
          <a:xfrm>
            <a:off x="1323382" y="3034754"/>
            <a:ext cx="1328378" cy="0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103C6F93-C22B-43E5-8C9F-5DF55B04FE70}"/>
              </a:ext>
            </a:extLst>
          </p:cNvPr>
          <p:cNvCxnSpPr>
            <a:cxnSpLocks/>
          </p:cNvCxnSpPr>
          <p:nvPr/>
        </p:nvCxnSpPr>
        <p:spPr>
          <a:xfrm>
            <a:off x="1297545" y="4413367"/>
            <a:ext cx="3040775" cy="0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표 9">
            <a:extLst>
              <a:ext uri="{FF2B5EF4-FFF2-40B4-BE49-F238E27FC236}">
                <a16:creationId xmlns:a16="http://schemas.microsoft.com/office/drawing/2014/main" id="{41258EE1-2F88-4302-A301-0231753CFFB3}"/>
              </a:ext>
            </a:extLst>
          </p:cNvPr>
          <p:cNvGraphicFramePr>
            <a:graphicFrameLocks noGrp="1"/>
          </p:cNvGraphicFramePr>
          <p:nvPr/>
        </p:nvGraphicFramePr>
        <p:xfrm>
          <a:off x="6414309" y="2950738"/>
          <a:ext cx="1812644" cy="14626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2644">
                  <a:extLst>
                    <a:ext uri="{9D8B030D-6E8A-4147-A177-3AD203B41FA5}">
                      <a16:colId xmlns:a16="http://schemas.microsoft.com/office/drawing/2014/main" val="2252382351"/>
                    </a:ext>
                  </a:extLst>
                </a:gridCol>
              </a:tblGrid>
              <a:tr h="3893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err="1"/>
                        <a:t>casedata</a:t>
                      </a:r>
                      <a:endParaRPr lang="ko-KR" altLang="en-US" sz="1300" dirty="0"/>
                    </a:p>
                  </a:txBody>
                  <a:tcPr marL="188667" marR="188667" marT="94333" marB="94333">
                    <a:lnL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3F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9110678"/>
                  </a:ext>
                </a:extLst>
              </a:tr>
              <a:tr h="3577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case_id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15722" marR="15722" marT="15722" marB="0" anchor="ctr">
                    <a:lnL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122992"/>
                  </a:ext>
                </a:extLst>
              </a:tr>
              <a:tr h="357757">
                <a:tc>
                  <a:txBody>
                    <a:bodyPr/>
                    <a:lstStyle/>
                    <a:p>
                      <a:pPr marL="0" marR="0" lvl="0" indent="0" algn="ctr" defTabSz="76194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</a:rPr>
                        <a:t>arrive_time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</a:endParaRPr>
                    </a:p>
                  </a:txBody>
                  <a:tcPr marL="15722" marR="15722" marT="15722" marB="0" anchor="ctr">
                    <a:lnL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7448751"/>
                  </a:ext>
                </a:extLst>
              </a:tr>
              <a:tr h="3577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case_type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15722" marR="15722" marT="15722" marB="0" anchor="ctr">
                    <a:lnL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21928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3525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id="{16DF9434-DA9B-4FB9-9ED2-5CACC899C398}"/>
              </a:ext>
            </a:extLst>
          </p:cNvPr>
          <p:cNvSpPr txBox="1"/>
          <p:nvPr/>
        </p:nvSpPr>
        <p:spPr>
          <a:xfrm>
            <a:off x="1061800" y="393803"/>
            <a:ext cx="5078313" cy="27699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ko-KR"/>
            </a:defPPr>
            <a:lvl1pPr algn="ctr">
              <a:defRPr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pPr algn="l"/>
            <a:r>
              <a:rPr lang="ko-KR" altLang="en-US" dirty="0">
                <a:solidFill>
                  <a:schemeClr val="tx2">
                    <a:lumMod val="7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적용 예시 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– 10. </a:t>
            </a:r>
            <a:r>
              <a:rPr lang="ko-KR" altLang="en-US" dirty="0">
                <a:solidFill>
                  <a:schemeClr val="tx2">
                    <a:lumMod val="7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인구 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1</a:t>
            </a:r>
            <a:r>
              <a:rPr lang="ko-KR" altLang="en-US" dirty="0">
                <a:solidFill>
                  <a:schemeClr val="tx2">
                    <a:lumMod val="7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명당 가장 사건 신고가 많은 지역</a:t>
            </a:r>
            <a:endParaRPr lang="en-US" altLang="ko-KR" dirty="0">
              <a:solidFill>
                <a:schemeClr val="tx2">
                  <a:lumMod val="7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41CB567-EF03-478D-B428-48C72B794896}"/>
              </a:ext>
            </a:extLst>
          </p:cNvPr>
          <p:cNvSpPr txBox="1"/>
          <p:nvPr/>
        </p:nvSpPr>
        <p:spPr>
          <a:xfrm>
            <a:off x="1048752" y="225002"/>
            <a:ext cx="8142525" cy="11048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ctr">
              <a:defRPr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pPr algn="l"/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Read the Future and  Approach the Customer</a:t>
            </a: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4A0037F2-68B6-4159-8984-2BF1F96ED3E2}"/>
              </a:ext>
            </a:extLst>
          </p:cNvPr>
          <p:cNvCxnSpPr>
            <a:cxnSpLocks/>
          </p:cNvCxnSpPr>
          <p:nvPr/>
        </p:nvCxnSpPr>
        <p:spPr>
          <a:xfrm>
            <a:off x="2971801" y="306025"/>
            <a:ext cx="5992019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9BC4E03-368B-4C03-A06C-7CE96639CD7B}"/>
              </a:ext>
            </a:extLst>
          </p:cNvPr>
          <p:cNvSpPr txBox="1"/>
          <p:nvPr/>
        </p:nvSpPr>
        <p:spPr>
          <a:xfrm>
            <a:off x="352741" y="55101"/>
            <a:ext cx="756617" cy="7891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altLang="ko-KR" sz="4400" b="1" dirty="0">
                <a:solidFill>
                  <a:schemeClr val="tx2">
                    <a:lumMod val="75000"/>
                  </a:schemeClr>
                </a:solidFill>
                <a:latin typeface="Charlemagne Std" panose="04020705060702020204" pitchFamily="82" charset="0"/>
              </a:rPr>
              <a:t>Ⅲ</a:t>
            </a:r>
            <a:endParaRPr lang="ko-KR" altLang="en-US" sz="4400" b="1" dirty="0">
              <a:solidFill>
                <a:schemeClr val="tx2">
                  <a:lumMod val="75000"/>
                </a:schemeClr>
              </a:solidFill>
              <a:latin typeface="Charlemagne Std" panose="04020705060702020204" pitchFamily="8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5A8F922-0442-4428-BC85-D724D488E639}"/>
              </a:ext>
            </a:extLst>
          </p:cNvPr>
          <p:cNvSpPr txBox="1"/>
          <p:nvPr/>
        </p:nvSpPr>
        <p:spPr>
          <a:xfrm>
            <a:off x="387537" y="588643"/>
            <a:ext cx="868137" cy="3462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>
              <a:lnSpc>
                <a:spcPct val="150000"/>
              </a:lnSpc>
            </a:pPr>
            <a:r>
              <a:rPr lang="en-US" altLang="ko-KR" sz="1200" kern="100" dirty="0"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&lt;</a:t>
            </a:r>
            <a:r>
              <a:rPr lang="ko-KR" altLang="en-US" sz="1200" kern="100" dirty="0"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쿼리</a:t>
            </a:r>
            <a:r>
              <a:rPr lang="en-US" altLang="ko-KR" sz="1200" kern="100" dirty="0"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&gt;</a:t>
            </a:r>
            <a:endParaRPr lang="ko-KR" altLang="ko-KR" sz="1200" kern="100" dirty="0">
              <a:effectLst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B52C2D4-9973-4D91-A5AA-91AA157B849A}"/>
              </a:ext>
            </a:extLst>
          </p:cNvPr>
          <p:cNvSpPr txBox="1"/>
          <p:nvPr/>
        </p:nvSpPr>
        <p:spPr>
          <a:xfrm>
            <a:off x="5334419" y="1019700"/>
            <a:ext cx="868137" cy="3462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>
              <a:lnSpc>
                <a:spcPct val="150000"/>
              </a:lnSpc>
            </a:pPr>
            <a:r>
              <a:rPr lang="en-US" altLang="ko-KR" sz="1200" kern="100" dirty="0"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&lt;</a:t>
            </a:r>
            <a:r>
              <a:rPr lang="ko-KR" altLang="en-US" sz="1200" kern="100" dirty="0"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결과</a:t>
            </a:r>
            <a:r>
              <a:rPr lang="en-US" altLang="ko-KR" sz="1200" kern="100" dirty="0"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&gt;</a:t>
            </a:r>
            <a:endParaRPr lang="ko-KR" altLang="ko-KR" sz="1200" kern="100" dirty="0">
              <a:effectLst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449D94FD-25FA-4021-973E-AB30E90701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498" y="948186"/>
            <a:ext cx="4377085" cy="2170335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4D6B9427-11BE-48CF-853D-1BA7401A1F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0382" y="1533607"/>
            <a:ext cx="4696480" cy="3019846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C190C521-CCBB-4653-A192-9664E16ABD6A}"/>
              </a:ext>
            </a:extLst>
          </p:cNvPr>
          <p:cNvSpPr/>
          <p:nvPr/>
        </p:nvSpPr>
        <p:spPr>
          <a:xfrm>
            <a:off x="5140382" y="1729375"/>
            <a:ext cx="4696480" cy="835569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DAAE70B8-973A-4A96-A5E6-2335405D3948}"/>
              </a:ext>
            </a:extLst>
          </p:cNvPr>
          <p:cNvGrpSpPr/>
          <p:nvPr/>
        </p:nvGrpSpPr>
        <p:grpSpPr>
          <a:xfrm>
            <a:off x="906862" y="4888769"/>
            <a:ext cx="8346276" cy="517656"/>
            <a:chOff x="906862" y="4888769"/>
            <a:chExt cx="8346276" cy="517656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1130E4F0-C5CC-47A2-A23E-B37A6B283866}"/>
                </a:ext>
              </a:extLst>
            </p:cNvPr>
            <p:cNvGrpSpPr/>
            <p:nvPr/>
          </p:nvGrpSpPr>
          <p:grpSpPr>
            <a:xfrm>
              <a:off x="906862" y="4888769"/>
              <a:ext cx="8346276" cy="517656"/>
              <a:chOff x="-821936" y="1389516"/>
              <a:chExt cx="5157170" cy="517656"/>
            </a:xfrm>
          </p:grpSpPr>
          <p:sp>
            <p:nvSpPr>
              <p:cNvPr id="20" name="사각형: 둥근 모서리 19">
                <a:extLst>
                  <a:ext uri="{FF2B5EF4-FFF2-40B4-BE49-F238E27FC236}">
                    <a16:creationId xmlns:a16="http://schemas.microsoft.com/office/drawing/2014/main" id="{95A76F51-45E4-4870-ADD8-7A308032D085}"/>
                  </a:ext>
                </a:extLst>
              </p:cNvPr>
              <p:cNvSpPr/>
              <p:nvPr/>
            </p:nvSpPr>
            <p:spPr>
              <a:xfrm>
                <a:off x="-821936" y="1389516"/>
                <a:ext cx="5157170" cy="517656"/>
              </a:xfrm>
              <a:prstGeom prst="roundRect">
                <a:avLst/>
              </a:prstGeom>
              <a:solidFill>
                <a:srgbClr val="25252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6E0C694-A25C-41FC-9EC3-B0F3484101E4}"/>
                  </a:ext>
                </a:extLst>
              </p:cNvPr>
              <p:cNvSpPr txBox="1"/>
              <p:nvPr/>
            </p:nvSpPr>
            <p:spPr>
              <a:xfrm>
                <a:off x="-705564" y="1493431"/>
                <a:ext cx="4983967" cy="338554"/>
              </a:xfrm>
              <a:prstGeom prst="rect">
                <a:avLst/>
              </a:prstGeom>
              <a:noFill/>
            </p:spPr>
            <p:txBody>
              <a:bodyPr wrap="square" anchor="ctr">
                <a:spAutoFit/>
              </a:bodyPr>
              <a:lstStyle/>
              <a:p>
                <a:pPr algn="ctr" latinLnBrk="1"/>
                <a:endParaRPr lang="ko-KR" altLang="en-US" sz="1600" dirty="0">
                  <a:solidFill>
                    <a:srgbClr val="EBE3D5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endParaRPr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691E149-F358-44E8-883E-FF3EF95F6891}"/>
                </a:ext>
              </a:extLst>
            </p:cNvPr>
            <p:cNvSpPr txBox="1"/>
            <p:nvPr/>
          </p:nvSpPr>
          <p:spPr>
            <a:xfrm>
              <a:off x="1402793" y="4932154"/>
              <a:ext cx="7354416" cy="430887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algn="ctr" latinLnBrk="1">
                <a:lnSpc>
                  <a:spcPct val="150000"/>
                </a:lnSpc>
              </a:pPr>
              <a:r>
                <a:rPr lang="ko-KR" altLang="en-US" sz="1600" kern="100" dirty="0" err="1">
                  <a:solidFill>
                    <a:srgbClr val="EBE3D5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소정면</a:t>
              </a:r>
              <a:r>
                <a:rPr lang="en-US" altLang="ko-KR" sz="1600" kern="100" dirty="0">
                  <a:solidFill>
                    <a:srgbClr val="EBE3D5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, </a:t>
              </a:r>
              <a:r>
                <a:rPr lang="ko-KR" altLang="en-US" sz="1600" kern="100" dirty="0" err="1">
                  <a:solidFill>
                    <a:srgbClr val="EBE3D5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전동면</a:t>
              </a:r>
              <a:r>
                <a:rPr lang="en-US" altLang="ko-KR" sz="1600" kern="100" dirty="0">
                  <a:solidFill>
                    <a:srgbClr val="EBE3D5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, </a:t>
              </a:r>
              <a:r>
                <a:rPr lang="ko-KR" altLang="en-US" sz="1600" kern="100" dirty="0" err="1">
                  <a:solidFill>
                    <a:srgbClr val="EBE3D5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연동면</a:t>
              </a:r>
              <a:r>
                <a:rPr lang="en-US" altLang="ko-KR" sz="1600" kern="100" dirty="0">
                  <a:solidFill>
                    <a:srgbClr val="EBE3D5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, </a:t>
              </a:r>
              <a:r>
                <a:rPr lang="ko-KR" altLang="en-US" sz="1600" kern="100" dirty="0">
                  <a:solidFill>
                    <a:srgbClr val="EBE3D5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연기면</a:t>
              </a:r>
              <a:r>
                <a:rPr lang="en-US" altLang="ko-KR" sz="1600" kern="100" dirty="0">
                  <a:solidFill>
                    <a:srgbClr val="EBE3D5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, </a:t>
              </a:r>
              <a:r>
                <a:rPr lang="ko-KR" altLang="en-US" sz="1600" kern="100" dirty="0">
                  <a:solidFill>
                    <a:srgbClr val="EBE3D5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금남면에 소방인력 추가배치 및 사건 예방</a:t>
              </a:r>
            </a:p>
          </p:txBody>
        </p:sp>
      </p:grp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DE2296DF-BD8A-4020-A39F-DB264AFD83AE}"/>
              </a:ext>
            </a:extLst>
          </p:cNvPr>
          <p:cNvCxnSpPr>
            <a:cxnSpLocks/>
          </p:cNvCxnSpPr>
          <p:nvPr/>
        </p:nvCxnSpPr>
        <p:spPr>
          <a:xfrm>
            <a:off x="698494" y="2480467"/>
            <a:ext cx="2395178" cy="0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FA1F15FC-0625-4329-A264-CC4B2A6D1F96}"/>
              </a:ext>
            </a:extLst>
          </p:cNvPr>
          <p:cNvCxnSpPr>
            <a:cxnSpLocks/>
          </p:cNvCxnSpPr>
          <p:nvPr/>
        </p:nvCxnSpPr>
        <p:spPr>
          <a:xfrm>
            <a:off x="698494" y="1863247"/>
            <a:ext cx="3477218" cy="0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473E5A7F-6796-4752-A1C2-8671A6C85FD7}"/>
              </a:ext>
            </a:extLst>
          </p:cNvPr>
          <p:cNvCxnSpPr>
            <a:cxnSpLocks/>
          </p:cNvCxnSpPr>
          <p:nvPr/>
        </p:nvCxnSpPr>
        <p:spPr>
          <a:xfrm>
            <a:off x="698494" y="2038507"/>
            <a:ext cx="3934418" cy="0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F14C98CF-3560-491E-947E-51F21A7820B5}"/>
              </a:ext>
            </a:extLst>
          </p:cNvPr>
          <p:cNvCxnSpPr>
            <a:cxnSpLocks/>
          </p:cNvCxnSpPr>
          <p:nvPr/>
        </p:nvCxnSpPr>
        <p:spPr>
          <a:xfrm>
            <a:off x="698494" y="2632867"/>
            <a:ext cx="3225758" cy="0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표 9">
            <a:extLst>
              <a:ext uri="{FF2B5EF4-FFF2-40B4-BE49-F238E27FC236}">
                <a16:creationId xmlns:a16="http://schemas.microsoft.com/office/drawing/2014/main" id="{B0BE8862-6C72-4DB5-8102-0771B8895815}"/>
              </a:ext>
            </a:extLst>
          </p:cNvPr>
          <p:cNvGraphicFramePr>
            <a:graphicFrameLocks noGrp="1"/>
          </p:cNvGraphicFramePr>
          <p:nvPr/>
        </p:nvGraphicFramePr>
        <p:xfrm>
          <a:off x="1109358" y="3171466"/>
          <a:ext cx="3373928" cy="15549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0165">
                  <a:extLst>
                    <a:ext uri="{9D8B030D-6E8A-4147-A177-3AD203B41FA5}">
                      <a16:colId xmlns:a16="http://schemas.microsoft.com/office/drawing/2014/main" val="2252382351"/>
                    </a:ext>
                  </a:extLst>
                </a:gridCol>
                <a:gridCol w="1294442">
                  <a:extLst>
                    <a:ext uri="{9D8B030D-6E8A-4147-A177-3AD203B41FA5}">
                      <a16:colId xmlns:a16="http://schemas.microsoft.com/office/drawing/2014/main" val="717681535"/>
                    </a:ext>
                  </a:extLst>
                </a:gridCol>
                <a:gridCol w="1069321">
                  <a:extLst>
                    <a:ext uri="{9D8B030D-6E8A-4147-A177-3AD203B41FA5}">
                      <a16:colId xmlns:a16="http://schemas.microsoft.com/office/drawing/2014/main" val="3733150338"/>
                    </a:ext>
                  </a:extLst>
                </a:gridCol>
              </a:tblGrid>
              <a:tr h="2315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/>
                        <a:t>casedata</a:t>
                      </a:r>
                      <a:endParaRPr lang="ko-KR" altLang="en-US" sz="800" dirty="0"/>
                    </a:p>
                  </a:txBody>
                  <a:tcPr marL="115776" marR="115776" marT="57888" marB="57888">
                    <a:lnL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3F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/>
                        <a:t>Population_data_sejong</a:t>
                      </a:r>
                      <a:endParaRPr lang="en-US" altLang="ko-KR" sz="800" dirty="0"/>
                    </a:p>
                  </a:txBody>
                  <a:tcPr marL="115776" marR="115776" marT="57888" marB="57888">
                    <a:lnL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3F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/>
                        <a:t>reportdata</a:t>
                      </a:r>
                      <a:endParaRPr lang="en-US" altLang="ko-KR" sz="800" dirty="0"/>
                    </a:p>
                  </a:txBody>
                  <a:tcPr marL="115776" marR="115776" marT="57888" marB="57888">
                    <a:lnL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3F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2362868"/>
                  </a:ext>
                </a:extLst>
              </a:tr>
              <a:tr h="21953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</a:rPr>
                        <a:t> </a:t>
                      </a:r>
                      <a:r>
                        <a:rPr lang="en-US" altLang="ko-KR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</a:rPr>
                        <a:t>region_id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</a:endParaRPr>
                    </a:p>
                  </a:txBody>
                  <a:tcPr marL="9648" marR="9648" marT="9648" marB="0" anchor="ctr">
                    <a:lnL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region_id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648" marR="9648" marT="9648" marB="0" anchor="ctr">
                    <a:lnL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report_ID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648" marR="9648" marT="9648" marB="0" anchor="ctr">
                    <a:lnL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122992"/>
                  </a:ext>
                </a:extLst>
              </a:tr>
              <a:tr h="2195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report_ID</a:t>
                      </a:r>
                    </a:p>
                  </a:txBody>
                  <a:tcPr marL="9648" marR="9648" marT="9648" marB="0" anchor="ctr">
                    <a:lnL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region_name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648" marR="9648" marT="9648" marB="0" anchor="ctr">
                    <a:lnL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648" marR="9648" marT="9648" marB="0" anchor="ctr">
                    <a:lnL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9087482"/>
                  </a:ext>
                </a:extLst>
              </a:tr>
              <a:tr h="219539"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648" marR="9648" marT="9648" marB="0" anchor="ctr">
                    <a:lnL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local_resident_male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648" marR="9648" marT="9648" marB="0" anchor="ctr">
                    <a:lnL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0737818"/>
                  </a:ext>
                </a:extLst>
              </a:tr>
              <a:tr h="219539"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648" marR="9648" marT="9648" marB="0" anchor="ctr">
                    <a:lnL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local_resident_female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648" marR="9648" marT="9648" marB="0" anchor="ctr">
                    <a:lnL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772140"/>
                  </a:ext>
                </a:extLst>
              </a:tr>
              <a:tr h="219539"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648" marR="9648" marT="9648" marB="0" anchor="ctr">
                    <a:lnL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foreign_resident_male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648" marR="9648" marT="9648" marB="0" anchor="ctr">
                    <a:lnL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1381630"/>
                  </a:ext>
                </a:extLst>
              </a:tr>
              <a:tr h="219539"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648" marR="9648" marT="9648" marB="0" anchor="ctr">
                    <a:lnL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foreign_resident_female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648" marR="9648" marT="9648" marB="0" anchor="ctr">
                    <a:lnL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E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40010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2286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367CE24-C501-44E4-83C9-F6E60FEC34A5}"/>
              </a:ext>
            </a:extLst>
          </p:cNvPr>
          <p:cNvSpPr txBox="1"/>
          <p:nvPr/>
        </p:nvSpPr>
        <p:spPr>
          <a:xfrm>
            <a:off x="3478444" y="2134230"/>
            <a:ext cx="3203120" cy="144655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8800" dirty="0">
                <a:solidFill>
                  <a:srgbClr val="000000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Q &amp; A</a:t>
            </a:r>
            <a:endParaRPr lang="ko-KR" altLang="en-US" sz="8800" dirty="0">
              <a:solidFill>
                <a:srgbClr val="000000"/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8603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>
            <a:extLst>
              <a:ext uri="{FF2B5EF4-FFF2-40B4-BE49-F238E27FC236}">
                <a16:creationId xmlns:a16="http://schemas.microsoft.com/office/drawing/2014/main" id="{458E8FF0-90D6-4AB8-BB7B-6BAC61991066}"/>
              </a:ext>
            </a:extLst>
          </p:cNvPr>
          <p:cNvSpPr/>
          <p:nvPr/>
        </p:nvSpPr>
        <p:spPr>
          <a:xfrm>
            <a:off x="1604196" y="1525313"/>
            <a:ext cx="2520000" cy="252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oPubWorld돋움체 Light"/>
              <a:ea typeface="KoPubWorld돋움체 Light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480D7B-8D9D-4B7E-9CDC-55877BD4A5AD}"/>
              </a:ext>
            </a:extLst>
          </p:cNvPr>
          <p:cNvSpPr txBox="1"/>
          <p:nvPr/>
        </p:nvSpPr>
        <p:spPr>
          <a:xfrm>
            <a:off x="1061801" y="393803"/>
            <a:ext cx="1662315" cy="27699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ko-KR"/>
            </a:defPPr>
            <a:lvl1pPr algn="ctr">
              <a:defRPr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pPr algn="l"/>
            <a:r>
              <a:rPr lang="ko-KR" altLang="en-US" dirty="0" err="1">
                <a:solidFill>
                  <a:schemeClr val="tx2">
                    <a:lumMod val="75000"/>
                  </a:schemeClr>
                </a:solidFill>
                <a:ea typeface="KoPubWorld돋움체 Bold" panose="00000800000000000000" pitchFamily="2" charset="-127"/>
              </a:rPr>
              <a:t>소방청</a:t>
            </a:r>
            <a:r>
              <a:rPr lang="ko-KR" altLang="en-US" dirty="0">
                <a:solidFill>
                  <a:schemeClr val="tx2">
                    <a:lumMod val="75000"/>
                  </a:schemeClr>
                </a:solidFill>
                <a:ea typeface="KoPubWorld돋움체 Bold" panose="00000800000000000000" pitchFamily="2" charset="-127"/>
              </a:rPr>
              <a:t> 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  <a:ea typeface="KoPubWorld돋움체 Bold" panose="00000800000000000000" pitchFamily="2" charset="-127"/>
              </a:rPr>
              <a:t>– </a:t>
            </a:r>
            <a:r>
              <a:rPr lang="ko-KR" altLang="en-US" dirty="0">
                <a:solidFill>
                  <a:schemeClr val="tx2">
                    <a:lumMod val="75000"/>
                  </a:schemeClr>
                </a:solidFill>
                <a:ea typeface="KoPubWorld돋움체 Bold" panose="00000800000000000000" pitchFamily="2" charset="-127"/>
              </a:rPr>
              <a:t>기업소개</a:t>
            </a:r>
            <a:endParaRPr lang="en-US" altLang="ko-KR" dirty="0">
              <a:solidFill>
                <a:schemeClr val="tx2">
                  <a:lumMod val="75000"/>
                </a:schemeClr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C97A55-0191-486F-8E7E-839898412076}"/>
              </a:ext>
            </a:extLst>
          </p:cNvPr>
          <p:cNvSpPr txBox="1"/>
          <p:nvPr/>
        </p:nvSpPr>
        <p:spPr>
          <a:xfrm>
            <a:off x="434583" y="55101"/>
            <a:ext cx="756617" cy="7891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tx2">
                    <a:lumMod val="75000"/>
                  </a:schemeClr>
                </a:solidFill>
                <a:latin typeface="Charlemagne Std" panose="04020705060702020204" pitchFamily="82" charset="0"/>
              </a:rPr>
              <a:t>Ⅰ</a:t>
            </a:r>
            <a:endParaRPr lang="ko-KR" altLang="en-US" sz="4400" b="1" dirty="0">
              <a:solidFill>
                <a:schemeClr val="tx2">
                  <a:lumMod val="75000"/>
                </a:schemeClr>
              </a:solidFill>
              <a:latin typeface="Charlemagne Std" panose="04020705060702020204" pitchFamily="8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AC719B1-2504-4FE9-ABEF-95DACBB4D8C2}"/>
              </a:ext>
            </a:extLst>
          </p:cNvPr>
          <p:cNvSpPr txBox="1"/>
          <p:nvPr/>
        </p:nvSpPr>
        <p:spPr>
          <a:xfrm>
            <a:off x="1061800" y="250783"/>
            <a:ext cx="8142525" cy="11048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ctr">
              <a:defRPr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pPr algn="l"/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Read the Future and  Approach the Customer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D9ED4534-E4E8-4D43-A192-3860C433916B}"/>
              </a:ext>
            </a:extLst>
          </p:cNvPr>
          <p:cNvCxnSpPr>
            <a:cxnSpLocks/>
          </p:cNvCxnSpPr>
          <p:nvPr/>
        </p:nvCxnSpPr>
        <p:spPr>
          <a:xfrm>
            <a:off x="2971801" y="306025"/>
            <a:ext cx="5992019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4145ABCB-3C67-4C77-9142-607F75669871}"/>
              </a:ext>
            </a:extLst>
          </p:cNvPr>
          <p:cNvGrpSpPr/>
          <p:nvPr/>
        </p:nvGrpSpPr>
        <p:grpSpPr>
          <a:xfrm>
            <a:off x="4692001" y="1525313"/>
            <a:ext cx="5366392" cy="2664374"/>
            <a:chOff x="6056083" y="1951474"/>
            <a:chExt cx="5366392" cy="2664374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F54F09E-99FA-4756-829C-682BD5652F54}"/>
                </a:ext>
              </a:extLst>
            </p:cNvPr>
            <p:cNvSpPr txBox="1"/>
            <p:nvPr/>
          </p:nvSpPr>
          <p:spPr>
            <a:xfrm>
              <a:off x="6056083" y="1951474"/>
              <a:ext cx="25200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 latinLnBrk="1"/>
              <a:r>
                <a:rPr lang="ko-KR" altLang="en-US" sz="4800" dirty="0" err="1">
                  <a:solidFill>
                    <a:prstClr val="black"/>
                  </a:solidFill>
                  <a:latin typeface="Noto Sans KR Black" panose="020B0A00000000000000" pitchFamily="34" charset="-127"/>
                  <a:ea typeface="Noto Sans KR Black" panose="020B0A00000000000000" pitchFamily="34" charset="-127"/>
                </a:rPr>
                <a:t>소방청</a:t>
              </a:r>
              <a:endParaRPr lang="ko-KR" altLang="en-US" sz="4800" dirty="0">
                <a:solidFill>
                  <a:prstClr val="black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endParaRPr>
            </a:p>
          </p:txBody>
        </p: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C2FF847B-63C7-4D29-AD04-F7814CC17048}"/>
                </a:ext>
              </a:extLst>
            </p:cNvPr>
            <p:cNvCxnSpPr>
              <a:cxnSpLocks/>
            </p:cNvCxnSpPr>
            <p:nvPr/>
          </p:nvCxnSpPr>
          <p:spPr>
            <a:xfrm>
              <a:off x="6189449" y="2986900"/>
              <a:ext cx="3411751" cy="0"/>
            </a:xfrm>
            <a:prstGeom prst="lin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5068ECD-572C-4D23-9D14-98715C627E10}"/>
                </a:ext>
              </a:extLst>
            </p:cNvPr>
            <p:cNvSpPr txBox="1"/>
            <p:nvPr/>
          </p:nvSpPr>
          <p:spPr>
            <a:xfrm>
              <a:off x="6088674" y="3191329"/>
              <a:ext cx="364255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 latinLnBrk="1"/>
              <a:r>
                <a:rPr lang="en-US" altLang="ko-KR" sz="1600" dirty="0">
                  <a:solidFill>
                    <a:prstClr val="black"/>
                  </a:solidFill>
                  <a:latin typeface="KoPubWorld돋움체 Light"/>
                  <a:ea typeface="KoPubWorld돋움체 Light"/>
                </a:rPr>
                <a:t>#.</a:t>
              </a:r>
              <a:r>
                <a:rPr lang="en-US" altLang="ko-KR" sz="1600" dirty="0">
                  <a:solidFill>
                    <a:prstClr val="black"/>
                  </a:solidFill>
                  <a:latin typeface="KoPubWorld돋움체 Bold"/>
                  <a:ea typeface="KoPubWorld돋움체 Bold"/>
                </a:rPr>
                <a:t> </a:t>
              </a:r>
              <a:r>
                <a:rPr lang="ko-KR" altLang="en-US" sz="1600" dirty="0">
                  <a:solidFill>
                    <a:prstClr val="black"/>
                  </a:solidFill>
                  <a:latin typeface="KoPubWorld돋움체 Bold"/>
                  <a:ea typeface="KoPubWorld돋움체 Bold"/>
                </a:rPr>
                <a:t>화재진압활동</a:t>
              </a:r>
              <a:endParaRPr lang="ko-KR" altLang="en-US" sz="1600" dirty="0">
                <a:solidFill>
                  <a:prstClr val="black"/>
                </a:solidFill>
                <a:latin typeface="KoPubWorld돋움체 Light"/>
                <a:ea typeface="KoPubWorld돋움체 Light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8F7DB2C-296C-493C-BEDA-EB7DAF42F5CE}"/>
                </a:ext>
              </a:extLst>
            </p:cNvPr>
            <p:cNvSpPr txBox="1"/>
            <p:nvPr/>
          </p:nvSpPr>
          <p:spPr>
            <a:xfrm>
              <a:off x="6088673" y="3734312"/>
              <a:ext cx="3642551" cy="338554"/>
            </a:xfrm>
            <a:prstGeom prst="rect">
              <a:avLst/>
            </a:prstGeom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defTabSz="914400" latinLnBrk="1">
                <a:defRPr sz="1600">
                  <a:solidFill>
                    <a:prstClr val="black"/>
                  </a:solidFill>
                  <a:latin typeface="KoPubWorld돋움체 Light"/>
                  <a:ea typeface="KoPubWorld돋움체 Light"/>
                </a:defRPr>
              </a:lvl1pPr>
            </a:lstStyle>
            <a:p>
              <a:r>
                <a:rPr lang="en-US" altLang="ko-KR" dirty="0"/>
                <a:t>#. </a:t>
              </a:r>
              <a:r>
                <a:rPr lang="ko-KR" altLang="en-US" dirty="0">
                  <a:latin typeface="KoPubWorld돋움체 Bold"/>
                  <a:ea typeface="KoPubWorld돋움체 Bold"/>
                </a:rPr>
                <a:t>소방지원활동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3F320F2-E090-4E48-B317-5DD42A60700B}"/>
                </a:ext>
              </a:extLst>
            </p:cNvPr>
            <p:cNvSpPr txBox="1"/>
            <p:nvPr/>
          </p:nvSpPr>
          <p:spPr>
            <a:xfrm>
              <a:off x="6088674" y="4277294"/>
              <a:ext cx="3642551" cy="338554"/>
            </a:xfrm>
            <a:prstGeom prst="rect">
              <a:avLst/>
            </a:prstGeom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defTabSz="914400" latinLnBrk="1">
                <a:defRPr sz="1600">
                  <a:solidFill>
                    <a:prstClr val="black"/>
                  </a:solidFill>
                  <a:latin typeface="KoPubWorld돋움체 Light"/>
                  <a:ea typeface="KoPubWorld돋움체 Light"/>
                </a:defRPr>
              </a:lvl1pPr>
            </a:lstStyle>
            <a:p>
              <a:r>
                <a:rPr lang="en-US" altLang="ko-KR" dirty="0"/>
                <a:t>#. </a:t>
              </a:r>
              <a:r>
                <a:rPr lang="ko-KR" altLang="en-US" dirty="0" err="1">
                  <a:latin typeface="KoPubWorld돋움체 Bold"/>
                  <a:ea typeface="KoPubWorld돋움체 Bold"/>
                </a:rPr>
                <a:t>구조구급활동</a:t>
              </a:r>
              <a:endParaRPr lang="ko-KR" altLang="en-US" dirty="0">
                <a:latin typeface="KoPubWorld돋움체 Bold"/>
                <a:ea typeface="KoPubWorld돋움체 Bold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4C5F0CA-5019-4442-A510-6C23564B6280}"/>
                </a:ext>
              </a:extLst>
            </p:cNvPr>
            <p:cNvSpPr txBox="1"/>
            <p:nvPr/>
          </p:nvSpPr>
          <p:spPr>
            <a:xfrm>
              <a:off x="7779924" y="3191329"/>
              <a:ext cx="364255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 latinLnBrk="1"/>
              <a:r>
                <a:rPr lang="en-US" altLang="ko-KR" sz="1600" dirty="0">
                  <a:solidFill>
                    <a:prstClr val="black"/>
                  </a:solidFill>
                  <a:latin typeface="KoPubWorld돋움체 Light"/>
                  <a:ea typeface="KoPubWorld돋움체 Light"/>
                </a:rPr>
                <a:t>#.</a:t>
              </a:r>
              <a:r>
                <a:rPr lang="en-US" altLang="ko-KR" sz="1600" dirty="0">
                  <a:solidFill>
                    <a:prstClr val="black"/>
                  </a:solidFill>
                  <a:latin typeface="KoPubWorld돋움체 Bold"/>
                  <a:ea typeface="KoPubWorld돋움체 Bold"/>
                </a:rPr>
                <a:t> </a:t>
              </a:r>
              <a:r>
                <a:rPr lang="ko-KR" altLang="en-US" sz="1600" dirty="0">
                  <a:solidFill>
                    <a:prstClr val="black"/>
                  </a:solidFill>
                  <a:latin typeface="KoPubWorld돋움체 Bold"/>
                  <a:ea typeface="KoPubWorld돋움체 Bold"/>
                </a:rPr>
                <a:t>화재조사활동</a:t>
              </a:r>
              <a:endParaRPr lang="ko-KR" altLang="en-US" sz="1600" dirty="0">
                <a:solidFill>
                  <a:prstClr val="black"/>
                </a:solidFill>
                <a:latin typeface="KoPubWorld돋움체 Light"/>
                <a:ea typeface="KoPubWorld돋움체 Light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C546FB5-D5B9-4957-B96C-88ABD04DA783}"/>
                </a:ext>
              </a:extLst>
            </p:cNvPr>
            <p:cNvSpPr txBox="1"/>
            <p:nvPr/>
          </p:nvSpPr>
          <p:spPr>
            <a:xfrm>
              <a:off x="7779923" y="3734312"/>
              <a:ext cx="3642551" cy="338554"/>
            </a:xfrm>
            <a:prstGeom prst="rect">
              <a:avLst/>
            </a:prstGeom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defTabSz="914400" latinLnBrk="1">
                <a:defRPr sz="1600">
                  <a:solidFill>
                    <a:prstClr val="black"/>
                  </a:solidFill>
                  <a:latin typeface="KoPubWorld돋움체 Light"/>
                  <a:ea typeface="KoPubWorld돋움체 Light"/>
                </a:defRPr>
              </a:lvl1pPr>
            </a:lstStyle>
            <a:p>
              <a:r>
                <a:rPr lang="en-US" altLang="ko-KR" dirty="0"/>
                <a:t>#. </a:t>
              </a:r>
              <a:r>
                <a:rPr lang="ko-KR" altLang="en-US" dirty="0">
                  <a:latin typeface="KoPubWorld돋움체 Bold"/>
                  <a:ea typeface="KoPubWorld돋움체 Bold"/>
                </a:rPr>
                <a:t>화재예방활동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731E649-B752-4582-A2DA-FF56936DC75D}"/>
                </a:ext>
              </a:extLst>
            </p:cNvPr>
            <p:cNvSpPr txBox="1"/>
            <p:nvPr/>
          </p:nvSpPr>
          <p:spPr>
            <a:xfrm>
              <a:off x="7779924" y="4277294"/>
              <a:ext cx="3642551" cy="338554"/>
            </a:xfrm>
            <a:prstGeom prst="rect">
              <a:avLst/>
            </a:prstGeom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defTabSz="914400" latinLnBrk="1">
                <a:defRPr sz="1600">
                  <a:solidFill>
                    <a:prstClr val="black"/>
                  </a:solidFill>
                  <a:latin typeface="KoPubWorld돋움체 Light"/>
                  <a:ea typeface="KoPubWorld돋움체 Light"/>
                </a:defRPr>
              </a:lvl1pPr>
            </a:lstStyle>
            <a:p>
              <a:r>
                <a:rPr lang="en-US" altLang="ko-KR" dirty="0"/>
                <a:t>#. </a:t>
              </a:r>
              <a:r>
                <a:rPr lang="ko-KR" altLang="en-US" dirty="0">
                  <a:latin typeface="KoPubWorld돋움체 Bold"/>
                  <a:ea typeface="KoPubWorld돋움체 Bold"/>
                </a:rPr>
                <a:t>화재경계활동</a:t>
              </a: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23E5FC52-4165-41CA-A851-CF18C404F864}"/>
              </a:ext>
            </a:extLst>
          </p:cNvPr>
          <p:cNvGrpSpPr/>
          <p:nvPr/>
        </p:nvGrpSpPr>
        <p:grpSpPr>
          <a:xfrm>
            <a:off x="1338146" y="1676895"/>
            <a:ext cx="2641596" cy="2641596"/>
            <a:chOff x="6482170" y="1438150"/>
            <a:chExt cx="4880544" cy="4880544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7C8BCFDC-31FB-4AAA-916E-38D8F819E91D}"/>
                </a:ext>
              </a:extLst>
            </p:cNvPr>
            <p:cNvSpPr/>
            <p:nvPr/>
          </p:nvSpPr>
          <p:spPr>
            <a:xfrm>
              <a:off x="6482170" y="1438150"/>
              <a:ext cx="4880544" cy="488054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24" name="Picture 2" descr="소방청, '최대 5년 임기' 국립소방연구원 초대원장 공개 채용">
              <a:extLst>
                <a:ext uri="{FF2B5EF4-FFF2-40B4-BE49-F238E27FC236}">
                  <a16:creationId xmlns:a16="http://schemas.microsoft.com/office/drawing/2014/main" id="{12C12EC3-060C-4C04-8A1C-F6189915654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20342" y="2238336"/>
              <a:ext cx="4604200" cy="32801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445803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6A4E5DA6-DC29-46ED-90D2-686B705D87FE}"/>
              </a:ext>
            </a:extLst>
          </p:cNvPr>
          <p:cNvSpPr/>
          <p:nvPr/>
        </p:nvSpPr>
        <p:spPr>
          <a:xfrm>
            <a:off x="4686557" y="2636813"/>
            <a:ext cx="1578036" cy="1618430"/>
          </a:xfrm>
          <a:prstGeom prst="round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480D7B-8D9D-4B7E-9CDC-55877BD4A5AD}"/>
              </a:ext>
            </a:extLst>
          </p:cNvPr>
          <p:cNvSpPr txBox="1"/>
          <p:nvPr/>
        </p:nvSpPr>
        <p:spPr>
          <a:xfrm>
            <a:off x="1061801" y="393803"/>
            <a:ext cx="1662315" cy="27699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ko-KR"/>
            </a:defPPr>
            <a:lvl1pPr algn="ctr">
              <a:defRPr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pPr algn="l"/>
            <a:r>
              <a:rPr lang="ko-KR" altLang="en-US" dirty="0" err="1">
                <a:solidFill>
                  <a:schemeClr val="tx2">
                    <a:lumMod val="75000"/>
                  </a:schemeClr>
                </a:solidFill>
                <a:ea typeface="KoPubWorld돋움체 Bold" panose="00000800000000000000" pitchFamily="2" charset="-127"/>
              </a:rPr>
              <a:t>소방청</a:t>
            </a:r>
            <a:r>
              <a:rPr lang="ko-KR" altLang="en-US" dirty="0">
                <a:solidFill>
                  <a:schemeClr val="tx2">
                    <a:lumMod val="75000"/>
                  </a:schemeClr>
                </a:solidFill>
                <a:ea typeface="KoPubWorld돋움체 Bold" panose="00000800000000000000" pitchFamily="2" charset="-127"/>
              </a:rPr>
              <a:t> 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  <a:ea typeface="KoPubWorld돋움체 Bold" panose="00000800000000000000" pitchFamily="2" charset="-127"/>
              </a:rPr>
              <a:t>– </a:t>
            </a:r>
            <a:r>
              <a:rPr lang="ko-KR" altLang="en-US" dirty="0">
                <a:solidFill>
                  <a:schemeClr val="tx2">
                    <a:lumMod val="75000"/>
                  </a:schemeClr>
                </a:solidFill>
                <a:ea typeface="KoPubWorld돋움체 Bold" panose="00000800000000000000" pitchFamily="2" charset="-127"/>
              </a:rPr>
              <a:t>기업소개</a:t>
            </a:r>
            <a:endParaRPr lang="en-US" altLang="ko-KR" dirty="0">
              <a:solidFill>
                <a:schemeClr val="tx2">
                  <a:lumMod val="75000"/>
                </a:schemeClr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C97A55-0191-486F-8E7E-839898412076}"/>
              </a:ext>
            </a:extLst>
          </p:cNvPr>
          <p:cNvSpPr txBox="1"/>
          <p:nvPr/>
        </p:nvSpPr>
        <p:spPr>
          <a:xfrm>
            <a:off x="434583" y="55101"/>
            <a:ext cx="756617" cy="7891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tx2">
                    <a:lumMod val="75000"/>
                  </a:schemeClr>
                </a:solidFill>
                <a:latin typeface="Charlemagne Std" panose="04020705060702020204" pitchFamily="82" charset="0"/>
              </a:rPr>
              <a:t>Ⅰ</a:t>
            </a:r>
            <a:endParaRPr lang="ko-KR" altLang="en-US" sz="4400" b="1" dirty="0">
              <a:solidFill>
                <a:schemeClr val="tx2">
                  <a:lumMod val="75000"/>
                </a:schemeClr>
              </a:solidFill>
              <a:latin typeface="Charlemagne Std" panose="04020705060702020204" pitchFamily="8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AC719B1-2504-4FE9-ABEF-95DACBB4D8C2}"/>
              </a:ext>
            </a:extLst>
          </p:cNvPr>
          <p:cNvSpPr txBox="1"/>
          <p:nvPr/>
        </p:nvSpPr>
        <p:spPr>
          <a:xfrm>
            <a:off x="1061800" y="250783"/>
            <a:ext cx="8142525" cy="11048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ctr">
              <a:defRPr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pPr algn="l"/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Read the Future and  Approach the Customer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D9ED4534-E4E8-4D43-A192-3860C433916B}"/>
              </a:ext>
            </a:extLst>
          </p:cNvPr>
          <p:cNvCxnSpPr>
            <a:cxnSpLocks/>
          </p:cNvCxnSpPr>
          <p:nvPr/>
        </p:nvCxnSpPr>
        <p:spPr>
          <a:xfrm>
            <a:off x="2971801" y="306025"/>
            <a:ext cx="5992019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4145ABCB-3C67-4C77-9142-607F75669871}"/>
              </a:ext>
            </a:extLst>
          </p:cNvPr>
          <p:cNvGrpSpPr/>
          <p:nvPr/>
        </p:nvGrpSpPr>
        <p:grpSpPr>
          <a:xfrm>
            <a:off x="4707174" y="1163635"/>
            <a:ext cx="5333802" cy="3026052"/>
            <a:chOff x="6088673" y="1589796"/>
            <a:chExt cx="5333802" cy="3026052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F54F09E-99FA-4756-829C-682BD5652F54}"/>
                </a:ext>
              </a:extLst>
            </p:cNvPr>
            <p:cNvSpPr txBox="1"/>
            <p:nvPr/>
          </p:nvSpPr>
          <p:spPr>
            <a:xfrm>
              <a:off x="6089309" y="1589796"/>
              <a:ext cx="2520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 latinLnBrk="1"/>
              <a:r>
                <a:rPr lang="ko-KR" altLang="en-US" sz="2400" dirty="0" err="1">
                  <a:solidFill>
                    <a:prstClr val="black"/>
                  </a:solidFill>
                  <a:latin typeface="Noto Sans KR Black" panose="020B0A00000000000000" pitchFamily="34" charset="-127"/>
                  <a:ea typeface="Noto Sans KR Black" panose="020B0A00000000000000" pitchFamily="34" charset="-127"/>
                </a:rPr>
                <a:t>소방청</a:t>
              </a:r>
              <a:r>
                <a:rPr lang="ko-KR" altLang="en-US" sz="2400" dirty="0">
                  <a:solidFill>
                    <a:prstClr val="black"/>
                  </a:solidFill>
                  <a:latin typeface="Noto Sans KR Black" panose="020B0A00000000000000" pitchFamily="34" charset="-127"/>
                  <a:ea typeface="Noto Sans KR Black" panose="020B0A00000000000000" pitchFamily="34" charset="-127"/>
                </a:rPr>
                <a:t> </a:t>
              </a:r>
              <a:r>
                <a:rPr lang="ko-KR" altLang="en-US" sz="1600" dirty="0">
                  <a:solidFill>
                    <a:prstClr val="black"/>
                  </a:solidFill>
                  <a:latin typeface="Noto Sans KR Black" panose="020B0A00000000000000" pitchFamily="34" charset="-127"/>
                  <a:ea typeface="Noto Sans KR Black" panose="020B0A00000000000000" pitchFamily="34" charset="-127"/>
                </a:rPr>
                <a:t>소속</a:t>
              </a:r>
              <a:endParaRPr lang="ko-KR" altLang="en-US" sz="2400" dirty="0">
                <a:solidFill>
                  <a:prstClr val="black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endParaRPr>
            </a:p>
          </p:txBody>
        </p: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C2FF847B-63C7-4D29-AD04-F7814CC17048}"/>
                </a:ext>
              </a:extLst>
            </p:cNvPr>
            <p:cNvCxnSpPr>
              <a:cxnSpLocks/>
            </p:cNvCxnSpPr>
            <p:nvPr/>
          </p:nvCxnSpPr>
          <p:spPr>
            <a:xfrm>
              <a:off x="6189449" y="2986900"/>
              <a:ext cx="3411751" cy="0"/>
            </a:xfrm>
            <a:prstGeom prst="lin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5068ECD-572C-4D23-9D14-98715C627E10}"/>
                </a:ext>
              </a:extLst>
            </p:cNvPr>
            <p:cNvSpPr txBox="1"/>
            <p:nvPr/>
          </p:nvSpPr>
          <p:spPr>
            <a:xfrm>
              <a:off x="6088674" y="3191329"/>
              <a:ext cx="364255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 latinLnBrk="1"/>
              <a:r>
                <a:rPr lang="en-US" altLang="ko-KR" sz="1600" dirty="0">
                  <a:solidFill>
                    <a:prstClr val="black"/>
                  </a:solidFill>
                  <a:latin typeface="KoPubWorld돋움체 Light"/>
                  <a:ea typeface="KoPubWorld돋움체 Light"/>
                </a:rPr>
                <a:t>#.</a:t>
              </a:r>
              <a:r>
                <a:rPr lang="en-US" altLang="ko-KR" sz="1600" dirty="0">
                  <a:solidFill>
                    <a:prstClr val="black"/>
                  </a:solidFill>
                  <a:latin typeface="KoPubWorld돋움체 Bold"/>
                  <a:ea typeface="KoPubWorld돋움체 Bold"/>
                </a:rPr>
                <a:t> </a:t>
              </a:r>
              <a:r>
                <a:rPr lang="ko-KR" altLang="en-US" sz="1600" dirty="0">
                  <a:solidFill>
                    <a:prstClr val="black"/>
                  </a:solidFill>
                  <a:latin typeface="KoPubWorld돋움체 Bold"/>
                  <a:ea typeface="KoPubWorld돋움체 Bold"/>
                </a:rPr>
                <a:t>화재진압활동</a:t>
              </a:r>
              <a:endParaRPr lang="ko-KR" altLang="en-US" sz="1600" dirty="0">
                <a:solidFill>
                  <a:prstClr val="black"/>
                </a:solidFill>
                <a:latin typeface="KoPubWorld돋움체 Light"/>
                <a:ea typeface="KoPubWorld돋움체 Light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8F7DB2C-296C-493C-BEDA-EB7DAF42F5CE}"/>
                </a:ext>
              </a:extLst>
            </p:cNvPr>
            <p:cNvSpPr txBox="1"/>
            <p:nvPr/>
          </p:nvSpPr>
          <p:spPr>
            <a:xfrm>
              <a:off x="6088673" y="3734312"/>
              <a:ext cx="3642551" cy="338554"/>
            </a:xfrm>
            <a:prstGeom prst="rect">
              <a:avLst/>
            </a:prstGeom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defTabSz="914400" latinLnBrk="1">
                <a:defRPr sz="1600">
                  <a:solidFill>
                    <a:prstClr val="black"/>
                  </a:solidFill>
                  <a:latin typeface="KoPubWorld돋움체 Light"/>
                  <a:ea typeface="KoPubWorld돋움체 Light"/>
                </a:defRPr>
              </a:lvl1pPr>
            </a:lstStyle>
            <a:p>
              <a:r>
                <a:rPr lang="en-US" altLang="ko-KR" dirty="0"/>
                <a:t>#. </a:t>
              </a:r>
              <a:r>
                <a:rPr lang="ko-KR" altLang="en-US" dirty="0">
                  <a:latin typeface="KoPubWorld돋움체 Bold"/>
                  <a:ea typeface="KoPubWorld돋움체 Bold"/>
                </a:rPr>
                <a:t>소방지원활동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3F320F2-E090-4E48-B317-5DD42A60700B}"/>
                </a:ext>
              </a:extLst>
            </p:cNvPr>
            <p:cNvSpPr txBox="1"/>
            <p:nvPr/>
          </p:nvSpPr>
          <p:spPr>
            <a:xfrm>
              <a:off x="6088674" y="4277294"/>
              <a:ext cx="3642551" cy="338554"/>
            </a:xfrm>
            <a:prstGeom prst="rect">
              <a:avLst/>
            </a:prstGeom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defTabSz="914400" latinLnBrk="1">
                <a:defRPr sz="1600">
                  <a:solidFill>
                    <a:prstClr val="black"/>
                  </a:solidFill>
                  <a:latin typeface="KoPubWorld돋움체 Light"/>
                  <a:ea typeface="KoPubWorld돋움체 Light"/>
                </a:defRPr>
              </a:lvl1pPr>
            </a:lstStyle>
            <a:p>
              <a:r>
                <a:rPr lang="en-US" altLang="ko-KR" dirty="0"/>
                <a:t>#. </a:t>
              </a:r>
              <a:r>
                <a:rPr lang="ko-KR" altLang="en-US" dirty="0" err="1">
                  <a:latin typeface="KoPubWorld돋움체 Bold"/>
                  <a:ea typeface="KoPubWorld돋움체 Bold"/>
                </a:rPr>
                <a:t>구조구급활동</a:t>
              </a:r>
              <a:endParaRPr lang="ko-KR" altLang="en-US" dirty="0">
                <a:latin typeface="KoPubWorld돋움체 Bold"/>
                <a:ea typeface="KoPubWorld돋움체 Bold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4C5F0CA-5019-4442-A510-6C23564B6280}"/>
                </a:ext>
              </a:extLst>
            </p:cNvPr>
            <p:cNvSpPr txBox="1"/>
            <p:nvPr/>
          </p:nvSpPr>
          <p:spPr>
            <a:xfrm>
              <a:off x="7779924" y="3191329"/>
              <a:ext cx="364255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 latinLnBrk="1"/>
              <a:r>
                <a:rPr lang="en-US" altLang="ko-KR" sz="1600" dirty="0">
                  <a:solidFill>
                    <a:prstClr val="black"/>
                  </a:solidFill>
                  <a:latin typeface="KoPubWorld돋움체 Light"/>
                  <a:ea typeface="KoPubWorld돋움체 Light"/>
                </a:rPr>
                <a:t>#.</a:t>
              </a:r>
              <a:r>
                <a:rPr lang="en-US" altLang="ko-KR" sz="1600" dirty="0">
                  <a:solidFill>
                    <a:prstClr val="black"/>
                  </a:solidFill>
                  <a:latin typeface="KoPubWorld돋움체 Bold"/>
                  <a:ea typeface="KoPubWorld돋움체 Bold"/>
                </a:rPr>
                <a:t> </a:t>
              </a:r>
              <a:r>
                <a:rPr lang="ko-KR" altLang="en-US" sz="1600" dirty="0">
                  <a:solidFill>
                    <a:prstClr val="black"/>
                  </a:solidFill>
                  <a:latin typeface="KoPubWorld돋움체 Bold"/>
                  <a:ea typeface="KoPubWorld돋움체 Bold"/>
                </a:rPr>
                <a:t>화재조사활동</a:t>
              </a:r>
              <a:endParaRPr lang="ko-KR" altLang="en-US" sz="1600" dirty="0">
                <a:solidFill>
                  <a:prstClr val="black"/>
                </a:solidFill>
                <a:latin typeface="KoPubWorld돋움체 Light"/>
                <a:ea typeface="KoPubWorld돋움체 Light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C546FB5-D5B9-4957-B96C-88ABD04DA783}"/>
                </a:ext>
              </a:extLst>
            </p:cNvPr>
            <p:cNvSpPr txBox="1"/>
            <p:nvPr/>
          </p:nvSpPr>
          <p:spPr>
            <a:xfrm>
              <a:off x="7779923" y="3734312"/>
              <a:ext cx="3642551" cy="338554"/>
            </a:xfrm>
            <a:prstGeom prst="rect">
              <a:avLst/>
            </a:prstGeom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defTabSz="914400" latinLnBrk="1">
                <a:defRPr sz="1600">
                  <a:solidFill>
                    <a:prstClr val="black"/>
                  </a:solidFill>
                  <a:latin typeface="KoPubWorld돋움체 Light"/>
                  <a:ea typeface="KoPubWorld돋움체 Light"/>
                </a:defRPr>
              </a:lvl1pPr>
            </a:lstStyle>
            <a:p>
              <a:r>
                <a:rPr lang="en-US" altLang="ko-KR" dirty="0"/>
                <a:t>#. </a:t>
              </a:r>
              <a:r>
                <a:rPr lang="ko-KR" altLang="en-US" dirty="0">
                  <a:latin typeface="KoPubWorld돋움체 Bold"/>
                  <a:ea typeface="KoPubWorld돋움체 Bold"/>
                </a:rPr>
                <a:t>화재예방활동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731E649-B752-4582-A2DA-FF56936DC75D}"/>
                </a:ext>
              </a:extLst>
            </p:cNvPr>
            <p:cNvSpPr txBox="1"/>
            <p:nvPr/>
          </p:nvSpPr>
          <p:spPr>
            <a:xfrm>
              <a:off x="7779924" y="4277294"/>
              <a:ext cx="3642551" cy="338554"/>
            </a:xfrm>
            <a:prstGeom prst="rect">
              <a:avLst/>
            </a:prstGeom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defTabSz="914400" latinLnBrk="1">
                <a:defRPr sz="1600">
                  <a:solidFill>
                    <a:prstClr val="black"/>
                  </a:solidFill>
                  <a:latin typeface="KoPubWorld돋움체 Light"/>
                  <a:ea typeface="KoPubWorld돋움체 Light"/>
                </a:defRPr>
              </a:lvl1pPr>
            </a:lstStyle>
            <a:p>
              <a:r>
                <a:rPr lang="en-US" altLang="ko-KR" dirty="0"/>
                <a:t>#. </a:t>
              </a:r>
              <a:r>
                <a:rPr lang="ko-KR" altLang="en-US" dirty="0">
                  <a:latin typeface="KoPubWorld돋움체 Bold"/>
                  <a:ea typeface="KoPubWorld돋움체 Bold"/>
                </a:rPr>
                <a:t>화재경계활동</a:t>
              </a: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021868A6-5F4F-4CE0-A9E7-3AF7872E092F}"/>
              </a:ext>
            </a:extLst>
          </p:cNvPr>
          <p:cNvSpPr txBox="1"/>
          <p:nvPr/>
        </p:nvSpPr>
        <p:spPr>
          <a:xfrm>
            <a:off x="4899753" y="4366469"/>
            <a:ext cx="1151644" cy="338554"/>
          </a:xfrm>
          <a:prstGeom prst="rect">
            <a:avLst/>
          </a:prstGeom>
        </p:spPr>
        <p:txBody>
          <a:bodyPr wrap="square" rtlCol="0">
            <a:spAutoFit/>
          </a:bodyPr>
          <a:lstStyle>
            <a:defPPr>
              <a:defRPr lang="en-US"/>
            </a:defPPr>
            <a:lvl1pPr defTabSz="914400" latinLnBrk="1">
              <a:defRPr sz="1600">
                <a:solidFill>
                  <a:prstClr val="black"/>
                </a:solidFill>
                <a:latin typeface="KoPubWorld돋움체 Light"/>
                <a:ea typeface="KoPubWorld돋움체 Light"/>
              </a:defRPr>
            </a:lvl1pPr>
          </a:lstStyle>
          <a:p>
            <a:r>
              <a:rPr lang="ko-KR" altLang="en-US" dirty="0">
                <a:solidFill>
                  <a:srgbClr val="002060"/>
                </a:solidFill>
                <a:latin typeface="KoPubWorld돋움체 Bold"/>
                <a:ea typeface="KoPubWorld돋움체 Bold"/>
              </a:rPr>
              <a:t>신속한 대처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5AFCE495-1BCA-4A6C-A354-2768614583EA}"/>
              </a:ext>
            </a:extLst>
          </p:cNvPr>
          <p:cNvSpPr/>
          <p:nvPr/>
        </p:nvSpPr>
        <p:spPr>
          <a:xfrm>
            <a:off x="6398424" y="3152828"/>
            <a:ext cx="1578036" cy="1102415"/>
          </a:xfrm>
          <a:prstGeom prst="round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5BB6056-489D-4AD6-9E49-75C3FFA3E5F6}"/>
              </a:ext>
            </a:extLst>
          </p:cNvPr>
          <p:cNvSpPr txBox="1"/>
          <p:nvPr/>
        </p:nvSpPr>
        <p:spPr>
          <a:xfrm>
            <a:off x="6548200" y="4366469"/>
            <a:ext cx="1317175" cy="338554"/>
          </a:xfrm>
          <a:prstGeom prst="rect">
            <a:avLst/>
          </a:prstGeom>
        </p:spPr>
        <p:txBody>
          <a:bodyPr wrap="square" rtlCol="0">
            <a:spAutoFit/>
          </a:bodyPr>
          <a:lstStyle>
            <a:defPPr>
              <a:defRPr lang="en-US"/>
            </a:defPPr>
            <a:lvl1pPr defTabSz="914400" latinLnBrk="1">
              <a:defRPr sz="1600">
                <a:solidFill>
                  <a:prstClr val="black"/>
                </a:solidFill>
                <a:latin typeface="KoPubWorld돋움체 Light"/>
                <a:ea typeface="KoPubWorld돋움체 Light"/>
              </a:defRPr>
            </a:lvl1pPr>
          </a:lstStyle>
          <a:p>
            <a:r>
              <a:rPr lang="ko-KR" altLang="en-US">
                <a:solidFill>
                  <a:srgbClr val="002060"/>
                </a:solidFill>
                <a:latin typeface="KoPubWorld돋움체 Bold"/>
                <a:ea typeface="KoPubWorld돋움체 Bold"/>
              </a:rPr>
              <a:t>데이터로 예측</a:t>
            </a:r>
            <a:endParaRPr lang="ko-KR" altLang="en-US" dirty="0">
              <a:solidFill>
                <a:srgbClr val="002060"/>
              </a:solidFill>
              <a:latin typeface="KoPubWorld돋움체 Bold"/>
              <a:ea typeface="KoPubWorld돋움체 Bold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7003C3F-45E9-416F-90AB-F6E147E7469C}"/>
              </a:ext>
            </a:extLst>
          </p:cNvPr>
          <p:cNvSpPr/>
          <p:nvPr/>
        </p:nvSpPr>
        <p:spPr>
          <a:xfrm>
            <a:off x="1838771" y="1163635"/>
            <a:ext cx="1133030" cy="113046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oPubWorld돋움체 Light"/>
              <a:ea typeface="KoPubWorld돋움체 Light"/>
              <a:cs typeface="+mn-cs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23E5FC52-4165-41CA-A851-CF18C404F864}"/>
              </a:ext>
            </a:extLst>
          </p:cNvPr>
          <p:cNvGrpSpPr/>
          <p:nvPr/>
        </p:nvGrpSpPr>
        <p:grpSpPr>
          <a:xfrm>
            <a:off x="1734394" y="1217972"/>
            <a:ext cx="1187702" cy="1185016"/>
            <a:chOff x="6482170" y="1438150"/>
            <a:chExt cx="4880544" cy="4880544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7C8BCFDC-31FB-4AAA-916E-38D8F819E91D}"/>
                </a:ext>
              </a:extLst>
            </p:cNvPr>
            <p:cNvSpPr/>
            <p:nvPr/>
          </p:nvSpPr>
          <p:spPr>
            <a:xfrm>
              <a:off x="6482170" y="1438150"/>
              <a:ext cx="4880544" cy="488054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24" name="Picture 2" descr="소방청, '최대 5년 임기' 국립소방연구원 초대원장 공개 채용">
              <a:extLst>
                <a:ext uri="{FF2B5EF4-FFF2-40B4-BE49-F238E27FC236}">
                  <a16:creationId xmlns:a16="http://schemas.microsoft.com/office/drawing/2014/main" id="{12C12EC3-060C-4C04-8A1C-F6189915654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20342" y="2238336"/>
              <a:ext cx="4604200" cy="32801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08117B88-FE51-4B08-B726-91310EB3F7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0250" y="2841274"/>
            <a:ext cx="2910071" cy="1078285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ECBFC480-B77F-4E72-889C-358226088A36}"/>
              </a:ext>
            </a:extLst>
          </p:cNvPr>
          <p:cNvSpPr txBox="1"/>
          <p:nvPr/>
        </p:nvSpPr>
        <p:spPr>
          <a:xfrm>
            <a:off x="4692000" y="1525313"/>
            <a:ext cx="39033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latinLnBrk="1"/>
            <a:r>
              <a:rPr lang="ko-KR" altLang="en-US" sz="4800">
                <a:solidFill>
                  <a:prstClr val="black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세종 소방서</a:t>
            </a:r>
            <a:endParaRPr lang="ko-KR" altLang="en-US" sz="4800" dirty="0">
              <a:solidFill>
                <a:prstClr val="black"/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0066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8" grpId="0"/>
      <p:bldP spid="29" grpId="0" animBg="1"/>
      <p:bldP spid="3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4E601EC-55B7-467B-941A-E45555522B93}"/>
              </a:ext>
            </a:extLst>
          </p:cNvPr>
          <p:cNvSpPr txBox="1"/>
          <p:nvPr/>
        </p:nvSpPr>
        <p:spPr>
          <a:xfrm>
            <a:off x="1061800" y="393802"/>
            <a:ext cx="3480120" cy="27699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ko-KR"/>
            </a:defPPr>
            <a:lvl1pPr algn="ctr">
              <a:defRPr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pPr algn="l"/>
            <a:r>
              <a:rPr lang="ko-KR" altLang="en-US" dirty="0" err="1">
                <a:solidFill>
                  <a:schemeClr val="tx2">
                    <a:lumMod val="75000"/>
                  </a:schemeClr>
                </a:solidFill>
                <a:ea typeface="KoPubWorld돋움체 Bold" panose="00000800000000000000" pitchFamily="2" charset="-127"/>
              </a:rPr>
              <a:t>소방청</a:t>
            </a:r>
            <a:r>
              <a:rPr lang="ko-KR" altLang="en-US" dirty="0">
                <a:solidFill>
                  <a:schemeClr val="tx2">
                    <a:lumMod val="75000"/>
                  </a:schemeClr>
                </a:solidFill>
                <a:ea typeface="KoPubWorld돋움체 Bold" panose="00000800000000000000" pitchFamily="2" charset="-127"/>
              </a:rPr>
              <a:t> 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  <a:ea typeface="KoPubWorld돋움체 Bold" panose="00000800000000000000" pitchFamily="2" charset="-127"/>
              </a:rPr>
              <a:t>– </a:t>
            </a:r>
            <a:r>
              <a:rPr lang="ko-KR" altLang="en-US" sz="1800" dirty="0">
                <a:solidFill>
                  <a:schemeClr val="tx2">
                    <a:lumMod val="7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활동상황 기록 방식의 문제점</a:t>
            </a:r>
            <a:endParaRPr lang="en-US" altLang="ko-KR" dirty="0">
              <a:solidFill>
                <a:schemeClr val="tx2">
                  <a:lumMod val="75000"/>
                </a:schemeClr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3465EC-4982-4532-9C46-1D5B68209C35}"/>
              </a:ext>
            </a:extLst>
          </p:cNvPr>
          <p:cNvSpPr txBox="1"/>
          <p:nvPr/>
        </p:nvSpPr>
        <p:spPr>
          <a:xfrm>
            <a:off x="1061800" y="250783"/>
            <a:ext cx="8142525" cy="11048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ctr">
              <a:defRPr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pPr algn="l"/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Read the Future and  Approach the Customer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E0C080E-CE15-4D74-86C2-4FE07F427005}"/>
              </a:ext>
            </a:extLst>
          </p:cNvPr>
          <p:cNvCxnSpPr>
            <a:cxnSpLocks/>
          </p:cNvCxnSpPr>
          <p:nvPr/>
        </p:nvCxnSpPr>
        <p:spPr>
          <a:xfrm>
            <a:off x="2971801" y="306025"/>
            <a:ext cx="5992019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id="{9CF41170-D943-4E72-A8ED-628AA782E6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405" y="1136983"/>
            <a:ext cx="3736049" cy="264185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5205FB7-8349-4D56-881F-68F106B19F29}"/>
              </a:ext>
            </a:extLst>
          </p:cNvPr>
          <p:cNvSpPr txBox="1"/>
          <p:nvPr/>
        </p:nvSpPr>
        <p:spPr>
          <a:xfrm>
            <a:off x="434583" y="55101"/>
            <a:ext cx="756617" cy="7891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tx2">
                    <a:lumMod val="75000"/>
                  </a:schemeClr>
                </a:solidFill>
                <a:latin typeface="Charlemagne Std" panose="04020705060702020204" pitchFamily="82" charset="0"/>
              </a:rPr>
              <a:t>Ⅰ</a:t>
            </a:r>
            <a:endParaRPr lang="ko-KR" altLang="en-US" sz="4400" b="1" dirty="0">
              <a:solidFill>
                <a:schemeClr val="tx2">
                  <a:lumMod val="75000"/>
                </a:schemeClr>
              </a:solidFill>
              <a:latin typeface="Charlemagne Std" panose="04020705060702020204" pitchFamily="8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C75FBCA-5ED1-4CAF-821B-FE2FB5491CF8}"/>
              </a:ext>
            </a:extLst>
          </p:cNvPr>
          <p:cNvSpPr txBox="1"/>
          <p:nvPr/>
        </p:nvSpPr>
        <p:spPr>
          <a:xfrm>
            <a:off x="5746588" y="1089168"/>
            <a:ext cx="23807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결재용으로 작성된 서류로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규격화된 자료가 존재하지 않음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8A57F7A-EC73-440F-B11C-2B20EFE0B1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3961" y="1940224"/>
            <a:ext cx="3925780" cy="277235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86708D0-4D47-4AE6-832C-5C4CC12E4685}"/>
              </a:ext>
            </a:extLst>
          </p:cNvPr>
          <p:cNvSpPr txBox="1"/>
          <p:nvPr/>
        </p:nvSpPr>
        <p:spPr>
          <a:xfrm>
            <a:off x="1493117" y="4938989"/>
            <a:ext cx="29573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&lt;</a:t>
            </a:r>
            <a:r>
              <a:rPr lang="ko-KR" altLang="en-US" sz="16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현재 소방서 활동상황 기록 방식</a:t>
            </a:r>
            <a:r>
              <a:rPr lang="en-US" altLang="ko-KR" sz="16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&gt;</a:t>
            </a:r>
            <a:endParaRPr lang="ko-KR" altLang="en-US" sz="16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B2074AE-54F1-4B96-A87E-AA42F48CF9E8}"/>
              </a:ext>
            </a:extLst>
          </p:cNvPr>
          <p:cNvSpPr txBox="1"/>
          <p:nvPr/>
        </p:nvSpPr>
        <p:spPr>
          <a:xfrm>
            <a:off x="5746588" y="1760367"/>
            <a:ext cx="1544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정보 추출의 어려움</a:t>
            </a:r>
            <a:endParaRPr lang="en-US" altLang="ko-KR" sz="14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26F2EC9-63F2-4212-BB63-1FC909739E7F}"/>
              </a:ext>
            </a:extLst>
          </p:cNvPr>
          <p:cNvSpPr txBox="1"/>
          <p:nvPr/>
        </p:nvSpPr>
        <p:spPr>
          <a:xfrm>
            <a:off x="5746588" y="2074308"/>
            <a:ext cx="628341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사건과 원인 간의 빈도 확인이 어려움</a:t>
            </a:r>
            <a:endParaRPr lang="en-US" altLang="ko-KR" sz="14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DB1A892-5102-4F8C-BD8F-43E3BD5874ED}"/>
              </a:ext>
            </a:extLst>
          </p:cNvPr>
          <p:cNvSpPr txBox="1"/>
          <p:nvPr/>
        </p:nvSpPr>
        <p:spPr>
          <a:xfrm>
            <a:off x="5746588" y="2388249"/>
            <a:ext cx="673443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잉여</a:t>
            </a:r>
            <a:r>
              <a:rPr lang="en-US" altLang="ko-KR" sz="14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/</a:t>
            </a:r>
            <a:r>
              <a:rPr lang="ko-KR" altLang="en-US" sz="14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초과 인력의 확인을 할 수 없음</a:t>
            </a:r>
            <a:endParaRPr lang="en-US" altLang="ko-KR" sz="14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1FD1FDE-1293-4BC4-89DE-2C879DBFA43D}"/>
              </a:ext>
            </a:extLst>
          </p:cNvPr>
          <p:cNvSpPr/>
          <p:nvPr/>
        </p:nvSpPr>
        <p:spPr>
          <a:xfrm>
            <a:off x="5746588" y="3118279"/>
            <a:ext cx="3402048" cy="1953694"/>
          </a:xfrm>
          <a:prstGeom prst="rect">
            <a:avLst/>
          </a:prstGeom>
          <a:solidFill>
            <a:srgbClr val="25252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>
              <a:lnSpc>
                <a:spcPct val="120000"/>
              </a:lnSpc>
            </a:pPr>
            <a:r>
              <a:rPr lang="ko-KR" altLang="en-US" dirty="0">
                <a:solidFill>
                  <a:srgbClr val="EBE3D5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각 사건을 </a:t>
            </a:r>
            <a:r>
              <a:rPr lang="en-US" altLang="ko-KR" dirty="0" err="1">
                <a:solidFill>
                  <a:srgbClr val="EBE3D5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Entitiy</a:t>
            </a:r>
            <a:r>
              <a:rPr lang="ko-KR" altLang="en-US" dirty="0">
                <a:solidFill>
                  <a:srgbClr val="EBE3D5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로 </a:t>
            </a:r>
            <a:r>
              <a:rPr lang="en-US" altLang="ko-KR" dirty="0">
                <a:solidFill>
                  <a:srgbClr val="EBE3D5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DB</a:t>
            </a:r>
            <a:r>
              <a:rPr lang="ko-KR" altLang="en-US" dirty="0">
                <a:solidFill>
                  <a:srgbClr val="EBE3D5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화하여 </a:t>
            </a:r>
            <a:endParaRPr lang="en-US" altLang="ko-KR" dirty="0">
              <a:solidFill>
                <a:srgbClr val="EBE3D5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algn="ctr" latinLnBrk="1">
              <a:lnSpc>
                <a:spcPct val="120000"/>
              </a:lnSpc>
            </a:pPr>
            <a:r>
              <a:rPr lang="ko-KR" altLang="en-US" dirty="0">
                <a:solidFill>
                  <a:srgbClr val="EBE3D5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사건과 해당 사건이 발생하게 된</a:t>
            </a:r>
            <a:endParaRPr lang="en-US" altLang="ko-KR" dirty="0">
              <a:solidFill>
                <a:srgbClr val="EBE3D5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algn="ctr" latinLnBrk="1">
              <a:lnSpc>
                <a:spcPct val="120000"/>
              </a:lnSpc>
            </a:pPr>
            <a:r>
              <a:rPr lang="ko-KR" altLang="en-US" dirty="0">
                <a:solidFill>
                  <a:srgbClr val="EBE3D5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환경과의 연관관계를 파악 가능</a:t>
            </a:r>
          </a:p>
        </p:txBody>
      </p:sp>
    </p:spTree>
    <p:extLst>
      <p:ext uri="{BB962C8B-B14F-4D97-AF65-F5344CB8AC3E}">
        <p14:creationId xmlns:p14="http://schemas.microsoft.com/office/powerpoint/2010/main" val="1024415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43465EC-4982-4532-9C46-1D5B68209C35}"/>
              </a:ext>
            </a:extLst>
          </p:cNvPr>
          <p:cNvSpPr txBox="1"/>
          <p:nvPr/>
        </p:nvSpPr>
        <p:spPr>
          <a:xfrm>
            <a:off x="1061800" y="250783"/>
            <a:ext cx="8142525" cy="11048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ctr">
              <a:defRPr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pPr algn="l"/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Read the Future and  Approach the Customer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E0C080E-CE15-4D74-86C2-4FE07F427005}"/>
              </a:ext>
            </a:extLst>
          </p:cNvPr>
          <p:cNvCxnSpPr>
            <a:cxnSpLocks/>
          </p:cNvCxnSpPr>
          <p:nvPr/>
        </p:nvCxnSpPr>
        <p:spPr>
          <a:xfrm>
            <a:off x="2971801" y="306025"/>
            <a:ext cx="5992019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5205FB7-8349-4D56-881F-68F106B19F29}"/>
              </a:ext>
            </a:extLst>
          </p:cNvPr>
          <p:cNvSpPr txBox="1"/>
          <p:nvPr/>
        </p:nvSpPr>
        <p:spPr>
          <a:xfrm>
            <a:off x="434583" y="55101"/>
            <a:ext cx="756617" cy="7891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tx2">
                    <a:lumMod val="75000"/>
                  </a:schemeClr>
                </a:solidFill>
                <a:latin typeface="Charlemagne Std" panose="04020705060702020204" pitchFamily="82" charset="0"/>
              </a:rPr>
              <a:t>Ⅰ</a:t>
            </a:r>
            <a:endParaRPr lang="ko-KR" altLang="en-US" sz="4400" b="1" dirty="0">
              <a:solidFill>
                <a:schemeClr val="tx2">
                  <a:lumMod val="75000"/>
                </a:schemeClr>
              </a:solidFill>
              <a:latin typeface="Charlemagne Std" panose="04020705060702020204" pitchFamily="8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0CE389-04A4-48FD-BBF8-9CB59D7F14AC}"/>
              </a:ext>
            </a:extLst>
          </p:cNvPr>
          <p:cNvSpPr txBox="1"/>
          <p:nvPr/>
        </p:nvSpPr>
        <p:spPr>
          <a:xfrm>
            <a:off x="1061800" y="393802"/>
            <a:ext cx="3430426" cy="27699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ko-KR"/>
            </a:defPPr>
            <a:lvl1pPr algn="ctr">
              <a:defRPr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pPr algn="l"/>
            <a:r>
              <a:rPr lang="ko-KR" altLang="en-US" dirty="0" err="1">
                <a:solidFill>
                  <a:schemeClr val="tx2">
                    <a:lumMod val="7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소방청</a:t>
            </a:r>
            <a:r>
              <a:rPr lang="ko-KR" altLang="en-US" dirty="0">
                <a:solidFill>
                  <a:schemeClr val="tx2">
                    <a:lumMod val="7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- </a:t>
            </a:r>
            <a:r>
              <a:rPr lang="ko-KR" altLang="en-US" dirty="0">
                <a:solidFill>
                  <a:schemeClr val="tx2">
                    <a:lumMod val="7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데이터베이스 구축의 필요성</a:t>
            </a:r>
            <a:endParaRPr lang="en-US" altLang="ko-KR" dirty="0">
              <a:solidFill>
                <a:schemeClr val="tx2">
                  <a:lumMod val="7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0A99F0ED-7F8D-472C-9E59-77D9CFE33445}"/>
              </a:ext>
            </a:extLst>
          </p:cNvPr>
          <p:cNvGrpSpPr/>
          <p:nvPr/>
        </p:nvGrpSpPr>
        <p:grpSpPr>
          <a:xfrm>
            <a:off x="960759" y="1073497"/>
            <a:ext cx="8344606" cy="1376042"/>
            <a:chOff x="960759" y="1255697"/>
            <a:chExt cx="8344606" cy="1376042"/>
          </a:xfrm>
        </p:grpSpPr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0AD1816B-A380-4642-A712-FB39460389EA}"/>
                </a:ext>
              </a:extLst>
            </p:cNvPr>
            <p:cNvSpPr/>
            <p:nvPr/>
          </p:nvSpPr>
          <p:spPr>
            <a:xfrm>
              <a:off x="2016399" y="2088013"/>
              <a:ext cx="6994624" cy="543726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20000"/>
                </a:lnSpc>
              </a:pPr>
              <a:r>
                <a:rPr lang="ko-KR" altLang="en-US" sz="1400" dirty="0">
                  <a:solidFill>
                    <a:srgbClr val="252524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▶ 사전에 작성된 빅데이터를 기반으로 일어날 가능성이 있는 사건에 대해 조사하고 대응을 강화</a:t>
              </a:r>
              <a:endParaRPr lang="en-US" altLang="ko-KR" sz="1400" dirty="0">
                <a:solidFill>
                  <a:srgbClr val="252524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224481DA-2021-4E0C-A3BF-CEE1B9260559}"/>
                </a:ext>
              </a:extLst>
            </p:cNvPr>
            <p:cNvGrpSpPr/>
            <p:nvPr/>
          </p:nvGrpSpPr>
          <p:grpSpPr>
            <a:xfrm>
              <a:off x="960759" y="1255697"/>
              <a:ext cx="8344606" cy="896768"/>
              <a:chOff x="960759" y="987596"/>
              <a:chExt cx="8344606" cy="896768"/>
            </a:xfrm>
          </p:grpSpPr>
          <p:sp>
            <p:nvSpPr>
              <p:cNvPr id="18" name="사각형: 둥근 모서리 17">
                <a:extLst>
                  <a:ext uri="{FF2B5EF4-FFF2-40B4-BE49-F238E27FC236}">
                    <a16:creationId xmlns:a16="http://schemas.microsoft.com/office/drawing/2014/main" id="{565F14E7-CAEC-4A59-8B65-EC9A77F1DAE1}"/>
                  </a:ext>
                </a:extLst>
              </p:cNvPr>
              <p:cNvSpPr/>
              <p:nvPr/>
            </p:nvSpPr>
            <p:spPr>
              <a:xfrm>
                <a:off x="960759" y="987596"/>
                <a:ext cx="8344606" cy="896768"/>
              </a:xfrm>
              <a:prstGeom prst="roundRect">
                <a:avLst/>
              </a:prstGeom>
              <a:solidFill>
                <a:srgbClr val="25252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2FFEE8A-F40D-4981-AFB2-FE8EFAE2B885}"/>
                  </a:ext>
                </a:extLst>
              </p:cNvPr>
              <p:cNvSpPr txBox="1"/>
              <p:nvPr/>
            </p:nvSpPr>
            <p:spPr>
              <a:xfrm>
                <a:off x="2042819" y="1157958"/>
                <a:ext cx="6822661" cy="584775"/>
              </a:xfrm>
              <a:prstGeom prst="rect">
                <a:avLst/>
              </a:prstGeom>
              <a:noFill/>
            </p:spPr>
            <p:txBody>
              <a:bodyPr wrap="square" anchor="ctr">
                <a:spAutoFit/>
              </a:bodyPr>
              <a:lstStyle/>
              <a:p>
                <a:pPr lvl="0" latinLnBrk="1"/>
                <a:r>
                  <a:rPr lang="ko-KR" altLang="ko-KR" sz="1600" dirty="0">
                    <a:solidFill>
                      <a:srgbClr val="EBE3D5"/>
                    </a:solidFill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화재 방호는 이미 사건이 일어난 상태에서</a:t>
                </a:r>
                <a:r>
                  <a:rPr lang="en-US" altLang="ko-KR" sz="1600" dirty="0">
                    <a:solidFill>
                      <a:srgbClr val="EBE3D5"/>
                    </a:solidFill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 </a:t>
                </a:r>
                <a:r>
                  <a:rPr lang="ko-KR" altLang="ko-KR" sz="1600" dirty="0">
                    <a:solidFill>
                      <a:srgbClr val="EBE3D5"/>
                    </a:solidFill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소방활동이 더욱 많이 이루어짐</a:t>
                </a:r>
                <a:endParaRPr lang="en-US" altLang="ko-KR" sz="1600" dirty="0">
                  <a:solidFill>
                    <a:srgbClr val="EBE3D5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endParaRPr>
              </a:p>
              <a:p>
                <a:pPr lvl="0" latinLnBrk="1"/>
                <a:r>
                  <a:rPr lang="en-US" altLang="ko-KR" sz="1600" dirty="0">
                    <a:solidFill>
                      <a:srgbClr val="EBE3D5"/>
                    </a:solidFill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  <a:sym typeface="Wingdings" panose="05000000000000000000" pitchFamily="2" charset="2"/>
                  </a:rPr>
                  <a:t> </a:t>
                </a:r>
                <a:r>
                  <a:rPr lang="ko-KR" altLang="ko-KR" sz="1600" dirty="0">
                    <a:solidFill>
                      <a:srgbClr val="EBE3D5"/>
                    </a:solidFill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현재의 소방은 </a:t>
                </a:r>
                <a:r>
                  <a:rPr lang="en-US" altLang="ko-KR" sz="1600" dirty="0">
                    <a:solidFill>
                      <a:srgbClr val="EBE3D5"/>
                    </a:solidFill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 </a:t>
                </a:r>
                <a:r>
                  <a:rPr lang="ko-KR" altLang="ko-KR" sz="1600" dirty="0">
                    <a:solidFill>
                      <a:srgbClr val="EBE3D5"/>
                    </a:solidFill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긴급 대응에 적절하지만 사전 대응에 취약함</a:t>
                </a:r>
                <a:endParaRPr lang="ko-KR" altLang="en-US" sz="1600" dirty="0">
                  <a:solidFill>
                    <a:srgbClr val="EBE3D5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endParaRP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318F763-6581-43ED-B1B7-7D9EA5604FBA}"/>
                  </a:ext>
                </a:extLst>
              </p:cNvPr>
              <p:cNvSpPr txBox="1"/>
              <p:nvPr/>
            </p:nvSpPr>
            <p:spPr>
              <a:xfrm>
                <a:off x="1148977" y="1198898"/>
                <a:ext cx="705624" cy="523220"/>
              </a:xfrm>
              <a:prstGeom prst="rect">
                <a:avLst/>
              </a:prstGeom>
              <a:noFill/>
            </p:spPr>
            <p:txBody>
              <a:bodyPr wrap="square" anchor="ctr">
                <a:spAutoFit/>
              </a:bodyPr>
              <a:lstStyle/>
              <a:p>
                <a:pPr lvl="0" algn="ctr" latinLnBrk="1"/>
                <a:r>
                  <a:rPr lang="en-US" altLang="ko-KR" sz="2800" dirty="0">
                    <a:solidFill>
                      <a:srgbClr val="EBE3D5"/>
                    </a:solidFill>
                    <a:latin typeface="에스코어 드림 9 Black" panose="020B0A03030302020204" pitchFamily="34" charset="-127"/>
                    <a:ea typeface="에스코어 드림 9 Black" panose="020B0A03030302020204" pitchFamily="34" charset="-127"/>
                    <a:cs typeface="KoPubWorld돋움체 Light" panose="00000300000000000000" pitchFamily="2" charset="-127"/>
                  </a:rPr>
                  <a:t>#1</a:t>
                </a:r>
                <a:endParaRPr lang="ko-KR" altLang="en-US" sz="2800" dirty="0">
                  <a:solidFill>
                    <a:srgbClr val="EBE3D5"/>
                  </a:solidFill>
                  <a:latin typeface="에스코어 드림 9 Black" panose="020B0A03030302020204" pitchFamily="34" charset="-127"/>
                  <a:ea typeface="에스코어 드림 9 Black" panose="020B0A03030302020204" pitchFamily="34" charset="-127"/>
                  <a:cs typeface="KoPubWorld돋움체 Light" panose="00000300000000000000" pitchFamily="2" charset="-127"/>
                </a:endParaRPr>
              </a:p>
            </p:txBody>
          </p:sp>
        </p:grp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4836F875-C51F-4C87-9793-C884AD4A3DC7}"/>
              </a:ext>
            </a:extLst>
          </p:cNvPr>
          <p:cNvGrpSpPr/>
          <p:nvPr/>
        </p:nvGrpSpPr>
        <p:grpSpPr>
          <a:xfrm>
            <a:off x="960759" y="2588820"/>
            <a:ext cx="8344606" cy="1370719"/>
            <a:chOff x="960759" y="2642382"/>
            <a:chExt cx="8344606" cy="1370719"/>
          </a:xfrm>
        </p:grpSpPr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3220A517-A452-47D4-88C4-A45A95F08A93}"/>
                </a:ext>
              </a:extLst>
            </p:cNvPr>
            <p:cNvSpPr/>
            <p:nvPr/>
          </p:nvSpPr>
          <p:spPr>
            <a:xfrm>
              <a:off x="2016398" y="3469375"/>
              <a:ext cx="6994624" cy="543726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20000"/>
                </a:lnSpc>
              </a:pPr>
              <a:r>
                <a:rPr lang="ko-KR" altLang="en-US" sz="1400" dirty="0">
                  <a:solidFill>
                    <a:srgbClr val="252524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▶ 출동 시 상황 파악에 소비되는 시간을 줄이고 신속하게 주민들의 안전을 도모할 수 있음</a:t>
              </a:r>
              <a:endParaRPr lang="en-US" altLang="ko-KR" sz="1400" dirty="0">
                <a:solidFill>
                  <a:srgbClr val="252524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13D2B946-FEC5-466A-9A57-7690ABEE290B}"/>
                </a:ext>
              </a:extLst>
            </p:cNvPr>
            <p:cNvGrpSpPr/>
            <p:nvPr/>
          </p:nvGrpSpPr>
          <p:grpSpPr>
            <a:xfrm>
              <a:off x="960759" y="2642382"/>
              <a:ext cx="8344606" cy="896768"/>
              <a:chOff x="960759" y="2081560"/>
              <a:chExt cx="8344606" cy="896768"/>
            </a:xfrm>
          </p:grpSpPr>
          <p:sp>
            <p:nvSpPr>
              <p:cNvPr id="24" name="사각형: 둥근 모서리 23">
                <a:extLst>
                  <a:ext uri="{FF2B5EF4-FFF2-40B4-BE49-F238E27FC236}">
                    <a16:creationId xmlns:a16="http://schemas.microsoft.com/office/drawing/2014/main" id="{3E9DE149-D014-4479-BC33-61216411146E}"/>
                  </a:ext>
                </a:extLst>
              </p:cNvPr>
              <p:cNvSpPr/>
              <p:nvPr/>
            </p:nvSpPr>
            <p:spPr>
              <a:xfrm>
                <a:off x="960759" y="2081560"/>
                <a:ext cx="8344606" cy="896768"/>
              </a:xfrm>
              <a:prstGeom prst="roundRect">
                <a:avLst/>
              </a:prstGeom>
              <a:solidFill>
                <a:srgbClr val="25252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35ADE7A-369E-4EB2-A22F-DD8B755871A9}"/>
                  </a:ext>
                </a:extLst>
              </p:cNvPr>
              <p:cNvSpPr txBox="1"/>
              <p:nvPr/>
            </p:nvSpPr>
            <p:spPr>
              <a:xfrm>
                <a:off x="2042819" y="2251922"/>
                <a:ext cx="6718373" cy="584775"/>
              </a:xfrm>
              <a:prstGeom prst="rect">
                <a:avLst/>
              </a:prstGeom>
              <a:noFill/>
            </p:spPr>
            <p:txBody>
              <a:bodyPr wrap="square" anchor="ctr">
                <a:spAutoFit/>
              </a:bodyPr>
              <a:lstStyle/>
              <a:p>
                <a:pPr lvl="0" latinLnBrk="1"/>
                <a:r>
                  <a:rPr lang="ko-KR" altLang="en-US" sz="1600" dirty="0">
                    <a:solidFill>
                      <a:srgbClr val="EBE3D5"/>
                    </a:solidFill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화재와 지역</a:t>
                </a:r>
                <a:r>
                  <a:rPr lang="en-US" altLang="ko-KR" sz="1600" dirty="0">
                    <a:solidFill>
                      <a:srgbClr val="EBE3D5"/>
                    </a:solidFill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, </a:t>
                </a:r>
                <a:r>
                  <a:rPr lang="ko-KR" altLang="en-US" sz="1600" dirty="0">
                    <a:solidFill>
                      <a:srgbClr val="EBE3D5"/>
                    </a:solidFill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인구</a:t>
                </a:r>
                <a:r>
                  <a:rPr lang="en-US" altLang="ko-KR" sz="1600" dirty="0">
                    <a:solidFill>
                      <a:srgbClr val="EBE3D5"/>
                    </a:solidFill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, </a:t>
                </a:r>
                <a:r>
                  <a:rPr lang="ko-KR" altLang="en-US" sz="1600" dirty="0">
                    <a:solidFill>
                      <a:srgbClr val="EBE3D5"/>
                    </a:solidFill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날씨 등은 </a:t>
                </a:r>
                <a:r>
                  <a:rPr lang="ko-KR" altLang="en-US" sz="1600" dirty="0">
                    <a:solidFill>
                      <a:srgbClr val="EBE3D5"/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유기적 연관관계</a:t>
                </a:r>
                <a:r>
                  <a:rPr lang="ko-KR" altLang="en-US" sz="1600" dirty="0">
                    <a:solidFill>
                      <a:srgbClr val="EBE3D5"/>
                    </a:solidFill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를 갖고 있기 때문에 이러한 요인을</a:t>
                </a:r>
                <a:endParaRPr lang="en-US" altLang="ko-KR" sz="1600" dirty="0">
                  <a:solidFill>
                    <a:srgbClr val="EBE3D5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endParaRPr>
              </a:p>
              <a:p>
                <a:pPr lvl="0" latinLnBrk="1"/>
                <a:r>
                  <a:rPr lang="ko-KR" altLang="en-US" sz="1600" dirty="0">
                    <a:solidFill>
                      <a:srgbClr val="EBE3D5"/>
                    </a:solidFill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모르는 경우 주민들이 직면하는 상황의 심각도가 더욱 높아질 수밖에 없음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1489AC8-CDFA-443F-87B1-9C75098F1CCB}"/>
                  </a:ext>
                </a:extLst>
              </p:cNvPr>
              <p:cNvSpPr txBox="1"/>
              <p:nvPr/>
            </p:nvSpPr>
            <p:spPr>
              <a:xfrm>
                <a:off x="1148977" y="2268156"/>
                <a:ext cx="705624" cy="523220"/>
              </a:xfrm>
              <a:prstGeom prst="rect">
                <a:avLst/>
              </a:prstGeom>
              <a:noFill/>
            </p:spPr>
            <p:txBody>
              <a:bodyPr wrap="square" anchor="ctr">
                <a:spAutoFit/>
              </a:bodyPr>
              <a:lstStyle/>
              <a:p>
                <a:pPr lvl="0" algn="ctr" latinLnBrk="1"/>
                <a:r>
                  <a:rPr lang="en-US" altLang="ko-KR" sz="2800" dirty="0">
                    <a:solidFill>
                      <a:srgbClr val="EBE3D5"/>
                    </a:solidFill>
                    <a:latin typeface="에스코어 드림 9 Black" panose="020B0A03030302020204" pitchFamily="34" charset="-127"/>
                    <a:ea typeface="에스코어 드림 9 Black" panose="020B0A03030302020204" pitchFamily="34" charset="-127"/>
                    <a:cs typeface="KoPubWorld돋움체 Light" panose="00000300000000000000" pitchFamily="2" charset="-127"/>
                  </a:rPr>
                  <a:t>#2</a:t>
                </a:r>
                <a:endParaRPr lang="ko-KR" altLang="en-US" sz="2800" dirty="0">
                  <a:solidFill>
                    <a:srgbClr val="EBE3D5"/>
                  </a:solidFill>
                  <a:latin typeface="에스코어 드림 9 Black" panose="020B0A03030302020204" pitchFamily="34" charset="-127"/>
                  <a:ea typeface="에스코어 드림 9 Black" panose="020B0A03030302020204" pitchFamily="34" charset="-127"/>
                  <a:cs typeface="KoPubWorld돋움체 Light" panose="00000300000000000000" pitchFamily="2" charset="-127"/>
                </a:endParaRPr>
              </a:p>
            </p:txBody>
          </p:sp>
        </p:grp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9C3FC953-DFF6-4CD0-84F2-1B3BC706CCD5}"/>
              </a:ext>
            </a:extLst>
          </p:cNvPr>
          <p:cNvGrpSpPr/>
          <p:nvPr/>
        </p:nvGrpSpPr>
        <p:grpSpPr>
          <a:xfrm>
            <a:off x="960759" y="4098819"/>
            <a:ext cx="8344606" cy="1365398"/>
            <a:chOff x="960759" y="4029066"/>
            <a:chExt cx="8344606" cy="1365398"/>
          </a:xfrm>
        </p:grpSpPr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AC9330E9-C48B-404A-9456-C88D7584E74E}"/>
                </a:ext>
              </a:extLst>
            </p:cNvPr>
            <p:cNvSpPr/>
            <p:nvPr/>
          </p:nvSpPr>
          <p:spPr>
            <a:xfrm>
              <a:off x="2042963" y="4850738"/>
              <a:ext cx="6994624" cy="543726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20000"/>
                </a:lnSpc>
              </a:pPr>
              <a:r>
                <a:rPr lang="ko-KR" altLang="en-US" sz="1400" dirty="0">
                  <a:solidFill>
                    <a:srgbClr val="252524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▶ </a:t>
              </a:r>
              <a:r>
                <a:rPr lang="en-US" altLang="ko-KR" sz="1400" dirty="0">
                  <a:solidFill>
                    <a:srgbClr val="252524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DB</a:t>
              </a:r>
              <a:r>
                <a:rPr lang="ko-KR" altLang="en-US" sz="1400" dirty="0">
                  <a:solidFill>
                    <a:srgbClr val="252524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에 접근하여 자신의 지역에 빈번하게 발생하는 사건을 인지하고 미연에 방지</a:t>
              </a:r>
              <a:r>
                <a:rPr lang="en-US" altLang="ko-KR" sz="1400" dirty="0">
                  <a:solidFill>
                    <a:srgbClr val="252524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 </a:t>
              </a:r>
              <a:r>
                <a:rPr lang="ko-KR" altLang="en-US" sz="1400" dirty="0">
                  <a:solidFill>
                    <a:srgbClr val="252524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가능</a:t>
              </a:r>
              <a:endParaRPr lang="en-US" altLang="ko-KR" sz="1400" dirty="0">
                <a:solidFill>
                  <a:srgbClr val="252524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8BC4B76B-10C3-4221-8543-8E8BAF07D76B}"/>
                </a:ext>
              </a:extLst>
            </p:cNvPr>
            <p:cNvGrpSpPr/>
            <p:nvPr/>
          </p:nvGrpSpPr>
          <p:grpSpPr>
            <a:xfrm>
              <a:off x="960759" y="4029066"/>
              <a:ext cx="8344606" cy="896768"/>
              <a:chOff x="960759" y="3760965"/>
              <a:chExt cx="8344606" cy="896768"/>
            </a:xfrm>
          </p:grpSpPr>
          <p:sp>
            <p:nvSpPr>
              <p:cNvPr id="32" name="사각형: 둥근 모서리 31">
                <a:extLst>
                  <a:ext uri="{FF2B5EF4-FFF2-40B4-BE49-F238E27FC236}">
                    <a16:creationId xmlns:a16="http://schemas.microsoft.com/office/drawing/2014/main" id="{55FEF9E5-6FBF-4C72-938A-20E541B1C29C}"/>
                  </a:ext>
                </a:extLst>
              </p:cNvPr>
              <p:cNvSpPr/>
              <p:nvPr/>
            </p:nvSpPr>
            <p:spPr>
              <a:xfrm>
                <a:off x="960759" y="3760965"/>
                <a:ext cx="8344606" cy="896768"/>
              </a:xfrm>
              <a:prstGeom prst="roundRect">
                <a:avLst/>
              </a:prstGeom>
              <a:solidFill>
                <a:srgbClr val="25252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FFA7A47B-73CC-4679-89C7-4E705B1183A5}"/>
                  </a:ext>
                </a:extLst>
              </p:cNvPr>
              <p:cNvSpPr txBox="1"/>
              <p:nvPr/>
            </p:nvSpPr>
            <p:spPr>
              <a:xfrm>
                <a:off x="2042819" y="3931327"/>
                <a:ext cx="5459467" cy="584775"/>
              </a:xfrm>
              <a:prstGeom prst="rect">
                <a:avLst/>
              </a:prstGeom>
              <a:noFill/>
            </p:spPr>
            <p:txBody>
              <a:bodyPr wrap="square" anchor="ctr">
                <a:spAutoFit/>
              </a:bodyPr>
              <a:lstStyle/>
              <a:p>
                <a:pPr lvl="0" latinLnBrk="1"/>
                <a:r>
                  <a:rPr lang="ko-KR" altLang="en-US" sz="1600" dirty="0">
                    <a:solidFill>
                      <a:srgbClr val="EBE3D5"/>
                    </a:solidFill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개인의 화재 예방을 위한 화재안전 정보 공개도 미비한 점이 많고 화재 위험이 높은 지역의 주민이 해당 정보를 얻기가 쉽지 않음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8498307-42FD-4DF1-A0E4-AE569FB500DF}"/>
                  </a:ext>
                </a:extLst>
              </p:cNvPr>
              <p:cNvSpPr txBox="1"/>
              <p:nvPr/>
            </p:nvSpPr>
            <p:spPr>
              <a:xfrm>
                <a:off x="1148977" y="3931327"/>
                <a:ext cx="705624" cy="523220"/>
              </a:xfrm>
              <a:prstGeom prst="rect">
                <a:avLst/>
              </a:prstGeom>
              <a:noFill/>
            </p:spPr>
            <p:txBody>
              <a:bodyPr wrap="square" anchor="ctr">
                <a:spAutoFit/>
              </a:bodyPr>
              <a:lstStyle/>
              <a:p>
                <a:pPr lvl="0" algn="ctr" latinLnBrk="1"/>
                <a:r>
                  <a:rPr lang="en-US" altLang="ko-KR" sz="2800" dirty="0">
                    <a:solidFill>
                      <a:srgbClr val="EBE3D5"/>
                    </a:solidFill>
                    <a:latin typeface="에스코어 드림 9 Black" panose="020B0A03030302020204" pitchFamily="34" charset="-127"/>
                    <a:ea typeface="에스코어 드림 9 Black" panose="020B0A03030302020204" pitchFamily="34" charset="-127"/>
                    <a:cs typeface="KoPubWorld돋움체 Light" panose="00000300000000000000" pitchFamily="2" charset="-127"/>
                  </a:rPr>
                  <a:t>#3</a:t>
                </a:r>
                <a:endParaRPr lang="ko-KR" altLang="en-US" sz="2800" dirty="0">
                  <a:solidFill>
                    <a:srgbClr val="EBE3D5"/>
                  </a:solidFill>
                  <a:latin typeface="에스코어 드림 9 Black" panose="020B0A03030302020204" pitchFamily="34" charset="-127"/>
                  <a:ea typeface="에스코어 드림 9 Black" panose="020B0A03030302020204" pitchFamily="34" charset="-127"/>
                  <a:cs typeface="KoPubWorld돋움체 Light" panose="00000300000000000000" pitchFamily="2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93821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728C933C-B54E-4E77-8952-747BC671DE22}"/>
              </a:ext>
            </a:extLst>
          </p:cNvPr>
          <p:cNvSpPr/>
          <p:nvPr/>
        </p:nvSpPr>
        <p:spPr>
          <a:xfrm>
            <a:off x="-216833" y="-263735"/>
            <a:ext cx="3301988" cy="3301988"/>
          </a:xfrm>
          <a:prstGeom prst="ellipse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5B4A4C3A-5C94-415D-B1E6-70B9591B5645}"/>
              </a:ext>
            </a:extLst>
          </p:cNvPr>
          <p:cNvSpPr/>
          <p:nvPr/>
        </p:nvSpPr>
        <p:spPr>
          <a:xfrm>
            <a:off x="2320385" y="844271"/>
            <a:ext cx="3301988" cy="3301988"/>
          </a:xfrm>
          <a:prstGeom prst="ellipse">
            <a:avLst/>
          </a:prstGeom>
          <a:solidFill>
            <a:schemeClr val="accent4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91BA429A-C91F-4502-9663-73D43D8A6199}"/>
              </a:ext>
            </a:extLst>
          </p:cNvPr>
          <p:cNvSpPr/>
          <p:nvPr/>
        </p:nvSpPr>
        <p:spPr>
          <a:xfrm>
            <a:off x="144344" y="2246253"/>
            <a:ext cx="2792420" cy="2792420"/>
          </a:xfrm>
          <a:prstGeom prst="ellipse">
            <a:avLst/>
          </a:prstGeom>
          <a:solidFill>
            <a:schemeClr val="accent6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762E50AE-32A5-4ACB-9751-D7C107E3E733}"/>
              </a:ext>
            </a:extLst>
          </p:cNvPr>
          <p:cNvSpPr/>
          <p:nvPr/>
        </p:nvSpPr>
        <p:spPr>
          <a:xfrm>
            <a:off x="1003490" y="2275147"/>
            <a:ext cx="4274414" cy="4585226"/>
          </a:xfrm>
          <a:prstGeom prst="ellipse">
            <a:avLst/>
          </a:prstGeom>
          <a:solidFill>
            <a:schemeClr val="accent2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3465EC-4982-4532-9C46-1D5B68209C35}"/>
              </a:ext>
            </a:extLst>
          </p:cNvPr>
          <p:cNvSpPr txBox="1"/>
          <p:nvPr/>
        </p:nvSpPr>
        <p:spPr>
          <a:xfrm>
            <a:off x="1061800" y="250783"/>
            <a:ext cx="8142525" cy="11048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ctr">
              <a:defRPr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pPr algn="l"/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Read the Future and  Approach the Customer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E0C080E-CE15-4D74-86C2-4FE07F427005}"/>
              </a:ext>
            </a:extLst>
          </p:cNvPr>
          <p:cNvCxnSpPr>
            <a:cxnSpLocks/>
          </p:cNvCxnSpPr>
          <p:nvPr/>
        </p:nvCxnSpPr>
        <p:spPr>
          <a:xfrm>
            <a:off x="2971801" y="306025"/>
            <a:ext cx="5992019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5205FB7-8349-4D56-881F-68F106B19F29}"/>
              </a:ext>
            </a:extLst>
          </p:cNvPr>
          <p:cNvSpPr txBox="1"/>
          <p:nvPr/>
        </p:nvSpPr>
        <p:spPr>
          <a:xfrm>
            <a:off x="434583" y="55101"/>
            <a:ext cx="756617" cy="7891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tx2">
                    <a:lumMod val="75000"/>
                  </a:schemeClr>
                </a:solidFill>
                <a:latin typeface="Charlemagne Std" panose="04020705060702020204" pitchFamily="82" charset="0"/>
              </a:rPr>
              <a:t>Ⅰ</a:t>
            </a:r>
            <a:endParaRPr lang="ko-KR" altLang="en-US" sz="4400" b="1" dirty="0">
              <a:solidFill>
                <a:schemeClr val="tx2">
                  <a:lumMod val="75000"/>
                </a:schemeClr>
              </a:solidFill>
              <a:latin typeface="Charlemagne Std" panose="04020705060702020204" pitchFamily="8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3AE21CD-9318-4172-854F-455D118A9204}"/>
              </a:ext>
            </a:extLst>
          </p:cNvPr>
          <p:cNvSpPr txBox="1"/>
          <p:nvPr/>
        </p:nvSpPr>
        <p:spPr>
          <a:xfrm>
            <a:off x="2086664" y="1602563"/>
            <a:ext cx="1489190" cy="553998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ko-KR"/>
            </a:defPPr>
            <a:lvl1pPr algn="ctr">
              <a:defRPr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dirty="0">
                <a:solidFill>
                  <a:schemeClr val="tx2">
                    <a:lumMod val="7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사건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(+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원인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)</a:t>
            </a: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75000"/>
                </a:srgbClr>
              </a:solidFill>
              <a:effectLst/>
              <a:uLnTx/>
              <a:uFillTx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3EED3AA-4D71-4EF3-A7A2-7F5B0FDB7131}"/>
              </a:ext>
            </a:extLst>
          </p:cNvPr>
          <p:cNvSpPr txBox="1"/>
          <p:nvPr/>
        </p:nvSpPr>
        <p:spPr>
          <a:xfrm>
            <a:off x="2085577" y="3210029"/>
            <a:ext cx="804707" cy="553998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ko-KR"/>
            </a:defPPr>
            <a:lvl1pPr algn="ctr">
              <a:defRPr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ko-KR" altLang="en-US" sz="3600" dirty="0">
                <a:solidFill>
                  <a:schemeClr val="tx2">
                    <a:lumMod val="7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지역</a:t>
            </a:r>
            <a:endParaRPr lang="en-US" altLang="ko-KR" sz="3600" dirty="0">
              <a:solidFill>
                <a:schemeClr val="tx2">
                  <a:lumMod val="7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44FDC47-DA5C-455D-A725-ED18C6815A6C}"/>
              </a:ext>
            </a:extLst>
          </p:cNvPr>
          <p:cNvSpPr txBox="1"/>
          <p:nvPr/>
        </p:nvSpPr>
        <p:spPr>
          <a:xfrm>
            <a:off x="1884399" y="2406296"/>
            <a:ext cx="1207062" cy="553998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ko-KR"/>
            </a:defPPr>
            <a:lvl1pPr algn="ctr">
              <a:defRPr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ko-KR" altLang="en-US" sz="3600" dirty="0">
                <a:solidFill>
                  <a:schemeClr val="tx2">
                    <a:lumMod val="7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소방서</a:t>
            </a:r>
            <a:endParaRPr lang="en-US" altLang="ko-KR" sz="3600" dirty="0">
              <a:solidFill>
                <a:schemeClr val="tx2">
                  <a:lumMod val="7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BE24CDE-669A-40B2-8038-BE35E793AD66}"/>
              </a:ext>
            </a:extLst>
          </p:cNvPr>
          <p:cNvSpPr txBox="1"/>
          <p:nvPr/>
        </p:nvSpPr>
        <p:spPr>
          <a:xfrm>
            <a:off x="2085577" y="4013762"/>
            <a:ext cx="804707" cy="553998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ko-KR"/>
            </a:defPPr>
            <a:lvl1pPr algn="ctr">
              <a:defRPr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ko-KR" altLang="en-US" sz="3600" dirty="0">
                <a:solidFill>
                  <a:schemeClr val="tx2">
                    <a:lumMod val="7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날씨</a:t>
            </a:r>
            <a:endParaRPr lang="en-US" altLang="ko-KR" sz="3600" dirty="0">
              <a:solidFill>
                <a:schemeClr val="tx2">
                  <a:lumMod val="7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C02F3FD7-C2CB-40B6-96C2-88197424B6D1}"/>
              </a:ext>
            </a:extLst>
          </p:cNvPr>
          <p:cNvGrpSpPr/>
          <p:nvPr/>
        </p:nvGrpSpPr>
        <p:grpSpPr>
          <a:xfrm>
            <a:off x="4402050" y="1426353"/>
            <a:ext cx="4458182" cy="2893376"/>
            <a:chOff x="4746143" y="1569686"/>
            <a:chExt cx="4458182" cy="2893376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DEB13DF-8883-43B0-8A37-D31D193FEF2D}"/>
                </a:ext>
              </a:extLst>
            </p:cNvPr>
            <p:cNvSpPr txBox="1"/>
            <p:nvPr/>
          </p:nvSpPr>
          <p:spPr>
            <a:xfrm>
              <a:off x="4746143" y="2361851"/>
              <a:ext cx="4458182" cy="14219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ko-KR" altLang="en-US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사건 정보를 데이터베이스화 하여</a:t>
              </a:r>
              <a:endParaRPr lang="en-US" altLang="ko-KR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  <a:p>
              <a:pPr algn="ctr">
                <a:lnSpc>
                  <a:spcPct val="120000"/>
                </a:lnSpc>
              </a:pPr>
              <a:r>
                <a:rPr lang="ko-KR" altLang="en-US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다양한 원인과의 </a:t>
              </a:r>
              <a:r>
                <a:rPr lang="ko-KR" altLang="en-US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연관관계를 파악</a:t>
              </a:r>
              <a:r>
                <a:rPr lang="ko-KR" altLang="en-US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하고 </a:t>
              </a:r>
              <a:endParaRPr lang="en-US" altLang="ko-KR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  <a:p>
              <a:pPr algn="ctr">
                <a:lnSpc>
                  <a:spcPct val="120000"/>
                </a:lnSpc>
              </a:pPr>
              <a:r>
                <a:rPr lang="ko-KR" altLang="en-US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사고 예방 </a:t>
              </a:r>
              <a:r>
                <a:rPr lang="ko-KR" altLang="en-US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및 </a:t>
              </a:r>
              <a:r>
                <a:rPr lang="ko-KR" altLang="en-US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인력</a:t>
              </a:r>
              <a:r>
                <a:rPr lang="ko-KR" altLang="en-US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을 유연하게 활용하여 </a:t>
              </a:r>
              <a:endParaRPr lang="en-US" altLang="ko-KR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  <a:p>
              <a:pPr algn="ctr">
                <a:lnSpc>
                  <a:spcPct val="120000"/>
                </a:lnSpc>
              </a:pPr>
              <a:r>
                <a:rPr lang="ko-KR" altLang="en-US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국민의 </a:t>
              </a:r>
              <a:r>
                <a:rPr lang="ko-KR" altLang="en-US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안전을 증진</a:t>
              </a:r>
              <a:r>
                <a:rPr lang="ko-KR" altLang="en-US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할 수 있음</a:t>
              </a:r>
            </a:p>
          </p:txBody>
        </p: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0722571D-7F82-4438-A51D-BCD57D28B981}"/>
                </a:ext>
              </a:extLst>
            </p:cNvPr>
            <p:cNvGrpSpPr/>
            <p:nvPr/>
          </p:nvGrpSpPr>
          <p:grpSpPr>
            <a:xfrm>
              <a:off x="6774574" y="1569686"/>
              <a:ext cx="401320" cy="2893376"/>
              <a:chOff x="6774574" y="1569686"/>
              <a:chExt cx="401320" cy="2893376"/>
            </a:xfrm>
          </p:grpSpPr>
          <p:pic>
            <p:nvPicPr>
              <p:cNvPr id="29" name="그래픽 28">
                <a:extLst>
                  <a:ext uri="{FF2B5EF4-FFF2-40B4-BE49-F238E27FC236}">
                    <a16:creationId xmlns:a16="http://schemas.microsoft.com/office/drawing/2014/main" id="{A1AF0755-12E1-49A3-92E4-111C5F7B164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 rot="10800000">
                <a:off x="6774574" y="1569686"/>
                <a:ext cx="401320" cy="482177"/>
              </a:xfrm>
              <a:prstGeom prst="rect">
                <a:avLst/>
              </a:prstGeom>
            </p:spPr>
          </p:pic>
          <p:pic>
            <p:nvPicPr>
              <p:cNvPr id="30" name="그래픽 29">
                <a:extLst>
                  <a:ext uri="{FF2B5EF4-FFF2-40B4-BE49-F238E27FC236}">
                    <a16:creationId xmlns:a16="http://schemas.microsoft.com/office/drawing/2014/main" id="{582F568A-7922-41A3-A2F7-60CE75FC62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6774574" y="3980885"/>
                <a:ext cx="401320" cy="482177"/>
              </a:xfrm>
              <a:prstGeom prst="rect">
                <a:avLst/>
              </a:prstGeom>
            </p:spPr>
          </p:pic>
        </p:grp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7807ADA1-19DE-4D6F-BAF2-5C9ED148A062}"/>
              </a:ext>
            </a:extLst>
          </p:cNvPr>
          <p:cNvSpPr txBox="1"/>
          <p:nvPr/>
        </p:nvSpPr>
        <p:spPr>
          <a:xfrm>
            <a:off x="1061800" y="393802"/>
            <a:ext cx="3430426" cy="27699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ko-KR"/>
            </a:defPPr>
            <a:lvl1pPr algn="ctr">
              <a:defRPr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pPr algn="l"/>
            <a:r>
              <a:rPr lang="ko-KR" altLang="en-US" dirty="0" err="1">
                <a:solidFill>
                  <a:schemeClr val="tx2">
                    <a:lumMod val="7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소방청</a:t>
            </a:r>
            <a:r>
              <a:rPr lang="ko-KR" altLang="en-US" dirty="0">
                <a:solidFill>
                  <a:schemeClr val="tx2">
                    <a:lumMod val="7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- </a:t>
            </a:r>
            <a:r>
              <a:rPr lang="ko-KR" altLang="en-US" dirty="0">
                <a:solidFill>
                  <a:schemeClr val="tx2">
                    <a:lumMod val="7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데이터베이스 구축의 필요성</a:t>
            </a:r>
            <a:endParaRPr lang="en-US" altLang="ko-KR" dirty="0">
              <a:solidFill>
                <a:schemeClr val="tx2">
                  <a:lumMod val="7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366423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57AFB23D-3855-458B-875E-1CE90228A7AA}"/>
              </a:ext>
            </a:extLst>
          </p:cNvPr>
          <p:cNvGrpSpPr/>
          <p:nvPr/>
        </p:nvGrpSpPr>
        <p:grpSpPr>
          <a:xfrm>
            <a:off x="1562101" y="1688436"/>
            <a:ext cx="5081798" cy="2511223"/>
            <a:chOff x="873987" y="764511"/>
            <a:chExt cx="5081798" cy="2511223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CE80CBC4-13F9-42C8-ACBE-F980F2E01B6B}"/>
                </a:ext>
              </a:extLst>
            </p:cNvPr>
            <p:cNvSpPr txBox="1"/>
            <p:nvPr/>
          </p:nvSpPr>
          <p:spPr>
            <a:xfrm>
              <a:off x="873987" y="764511"/>
              <a:ext cx="5081798" cy="846386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latinLnBrk="1">
                <a:lnSpc>
                  <a:spcPct val="150000"/>
                </a:lnSpc>
              </a:pPr>
              <a:r>
                <a:rPr lang="fr-FR" altLang="ko-KR" sz="4000" kern="100" dirty="0">
                  <a:effectLst/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Ⅱ. DB </a:t>
              </a:r>
              <a:r>
                <a:rPr lang="ko-KR" altLang="en-US" sz="4000" kern="100" dirty="0">
                  <a:effectLst/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설계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BE1911D-2A41-46C3-B170-7DF3DFBB2577}"/>
                </a:ext>
              </a:extLst>
            </p:cNvPr>
            <p:cNvSpPr txBox="1"/>
            <p:nvPr/>
          </p:nvSpPr>
          <p:spPr>
            <a:xfrm>
              <a:off x="1242821" y="1648365"/>
              <a:ext cx="2945501" cy="1627369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marL="342900" indent="-342900" latinLnBrk="1">
                <a:lnSpc>
                  <a:spcPct val="150000"/>
                </a:lnSpc>
                <a:buAutoNum type="arabicPeriod"/>
              </a:pPr>
              <a:r>
                <a:rPr lang="ko-KR" altLang="en-US" sz="1800" kern="100" dirty="0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논리적 설계</a:t>
              </a:r>
              <a:endParaRPr lang="en-US" altLang="ko-KR" kern="1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  <a:p>
              <a:pPr marL="342900" indent="-342900" latinLnBrk="1">
                <a:lnSpc>
                  <a:spcPct val="150000"/>
                </a:lnSpc>
                <a:buFontTx/>
                <a:buAutoNum type="arabicPeriod"/>
              </a:pPr>
              <a:r>
                <a:rPr lang="en-US" altLang="ko-KR" sz="1800" kern="100" dirty="0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ERD &amp; </a:t>
              </a:r>
              <a:r>
                <a:rPr lang="ko-KR" altLang="en-US" sz="1800" kern="100" dirty="0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정규화 이론 적용</a:t>
              </a:r>
              <a:endParaRPr lang="en-US" altLang="ko-KR" sz="1800" kern="1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  <a:p>
              <a:pPr marL="342900" indent="-342900" latinLnBrk="1">
                <a:lnSpc>
                  <a:spcPct val="150000"/>
                </a:lnSpc>
                <a:buAutoNum type="arabicPeriod"/>
              </a:pPr>
              <a:endParaRPr lang="ko-KR" altLang="en-US" sz="1800" kern="1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  <a:p>
              <a:pPr latinLnBrk="1">
                <a:lnSpc>
                  <a:spcPct val="150000"/>
                </a:lnSpc>
              </a:pPr>
              <a:endParaRPr lang="en-US" altLang="ko-KR" sz="1800" kern="1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</p:txBody>
        </p:sp>
      </p:grpSp>
      <p:sp>
        <p:nvSpPr>
          <p:cNvPr id="7" name="직사각형 6">
            <a:extLst>
              <a:ext uri="{FF2B5EF4-FFF2-40B4-BE49-F238E27FC236}">
                <a16:creationId xmlns:a16="http://schemas.microsoft.com/office/drawing/2014/main" id="{387ECF78-B577-47CD-9607-9E7B735AEFB7}"/>
              </a:ext>
            </a:extLst>
          </p:cNvPr>
          <p:cNvSpPr/>
          <p:nvPr/>
        </p:nvSpPr>
        <p:spPr>
          <a:xfrm>
            <a:off x="1" y="1866900"/>
            <a:ext cx="1562100" cy="667922"/>
          </a:xfrm>
          <a:prstGeom prst="rect">
            <a:avLst/>
          </a:prstGeom>
          <a:solidFill>
            <a:srgbClr val="333F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9F89305-3642-4662-BF16-CDEBB29387EC}"/>
              </a:ext>
            </a:extLst>
          </p:cNvPr>
          <p:cNvSpPr/>
          <p:nvPr/>
        </p:nvSpPr>
        <p:spPr>
          <a:xfrm>
            <a:off x="4200525" y="1866900"/>
            <a:ext cx="5959473" cy="667922"/>
          </a:xfrm>
          <a:prstGeom prst="rect">
            <a:avLst/>
          </a:prstGeom>
          <a:solidFill>
            <a:srgbClr val="333F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3124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12700">
          <a:solidFill>
            <a:schemeClr val="accent2">
              <a:lumMod val="7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2812</TotalTime>
  <Words>2489</Words>
  <Application>Microsoft Office PowerPoint</Application>
  <PresentationFormat>사용자 지정</PresentationFormat>
  <Paragraphs>507</Paragraphs>
  <Slides>34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13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48" baseType="lpstr">
      <vt:lpstr>KoPubWorld돋움체 Bold</vt:lpstr>
      <vt:lpstr>KoPubWorld돋움체 Light</vt:lpstr>
      <vt:lpstr>KoPubWorld돋움체 Medium</vt:lpstr>
      <vt:lpstr>Noto Sans KR Black</vt:lpstr>
      <vt:lpstr>Noto Sans KR Bold</vt:lpstr>
      <vt:lpstr>Noto Sans KR Thin</vt:lpstr>
      <vt:lpstr>맑은 고딕</vt:lpstr>
      <vt:lpstr>에스코어 드림 9 Black</vt:lpstr>
      <vt:lpstr>Arial</vt:lpstr>
      <vt:lpstr>Bebas Neue Bold</vt:lpstr>
      <vt:lpstr>Calibri</vt:lpstr>
      <vt:lpstr>Calibri Light</vt:lpstr>
      <vt:lpstr>Charlemagne Std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Taek Gwan</dc:creator>
  <cp:lastModifiedBy>Kim Taek Gwan</cp:lastModifiedBy>
  <cp:revision>169</cp:revision>
  <dcterms:created xsi:type="dcterms:W3CDTF">2020-09-28T10:22:54Z</dcterms:created>
  <dcterms:modified xsi:type="dcterms:W3CDTF">2020-12-13T13:27:53Z</dcterms:modified>
</cp:coreProperties>
</file>