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hcARQwHDprgWYOrGsuvw+mbcpE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8E39FA-EC4A-4A94-AE38-1E5E7373E8E2}">
  <a:tblStyle styleId="{678E39FA-EC4A-4A94-AE38-1E5E7373E8E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1"/>
          <p:cNvGraphicFramePr/>
          <p:nvPr/>
        </p:nvGraphicFramePr>
        <p:xfrm>
          <a:off x="7631026" y="35660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{678E39FA-EC4A-4A94-AE38-1E5E7373E8E2}</a:tableStyleId>
              </a:tblPr>
              <a:tblGrid>
                <a:gridCol w="828675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구매회원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2BF7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회원아이디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회원이름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주민등록번호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주소1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핸드폰번호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회원은행</a:t>
                      </a:r>
                      <a:endParaRPr b="0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회원계좌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포인트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프로필이미지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회원상태</a:t>
                      </a:r>
                      <a:endParaRPr b="0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0" name="Google Shape;90;p1"/>
          <p:cNvGraphicFramePr/>
          <p:nvPr/>
        </p:nvGraphicFramePr>
        <p:xfrm>
          <a:off x="2188489" y="40542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{678E39FA-EC4A-4A94-AE38-1E5E7373E8E2}</a:tableStyleId>
              </a:tblPr>
              <a:tblGrid>
                <a:gridCol w="1039725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판매회원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2BF7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판매회원아이디</a:t>
                      </a:r>
                      <a:endParaRPr b="1" sz="1000" u="none" cap="none" strike="noStrike">
                        <a:solidFill>
                          <a:srgbClr val="32BF7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판매회원이름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사업자등록번호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주소1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회원은행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회원계좌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프로필이미지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상품대분류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회원상태</a:t>
                      </a:r>
                      <a:endParaRPr b="0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1" name="Google Shape;91;p1"/>
          <p:cNvGraphicFramePr/>
          <p:nvPr/>
        </p:nvGraphicFramePr>
        <p:xfrm>
          <a:off x="8985964" y="53115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{678E39FA-EC4A-4A94-AE38-1E5E7373E8E2}</a:tableStyleId>
              </a:tblPr>
              <a:tblGrid>
                <a:gridCol w="838200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2BF7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관리자아이디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회원이름</a:t>
                      </a:r>
                      <a:endParaRPr b="0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주민등록번호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핸드폰번호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2" name="Google Shape;92;p1"/>
          <p:cNvGraphicFramePr/>
          <p:nvPr/>
        </p:nvGraphicFramePr>
        <p:xfrm>
          <a:off x="6139066" y="34160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{678E39FA-EC4A-4A94-AE38-1E5E7373E8E2}</a:tableStyleId>
              </a:tblPr>
              <a:tblGrid>
                <a:gridCol w="770075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회원아이디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2BF7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</a:t>
                      </a:r>
                      <a:endParaRPr b="1" sz="1000" u="none" cap="none" strike="noStrike">
                        <a:solidFill>
                          <a:srgbClr val="32BF7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3" name="Google Shape;93;p1"/>
          <p:cNvGraphicFramePr/>
          <p:nvPr/>
        </p:nvGraphicFramePr>
        <p:xfrm>
          <a:off x="650012" y="44436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{678E39FA-EC4A-4A94-AE38-1E5E7373E8E2}</a:tableStyleId>
              </a:tblPr>
              <a:tblGrid>
                <a:gridCol w="911250"/>
              </a:tblGrid>
              <a:tr h="232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상품분류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상품대분류</a:t>
                      </a:r>
                      <a:endParaRPr b="0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상품분류코드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4" name="Google Shape;94;p1"/>
          <p:cNvGraphicFramePr/>
          <p:nvPr/>
        </p:nvGraphicFramePr>
        <p:xfrm>
          <a:off x="1812103" y="2790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{678E39FA-EC4A-4A94-AE38-1E5E7373E8E2}</a:tableStyleId>
              </a:tblPr>
              <a:tblGrid>
                <a:gridCol w="914400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입고상품정보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입고일자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매입수량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매입단가</a:t>
                      </a:r>
                      <a:endParaRPr b="0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5" name="Google Shape;95;p1"/>
          <p:cNvGraphicFramePr/>
          <p:nvPr/>
        </p:nvGraphicFramePr>
        <p:xfrm>
          <a:off x="9011805" y="10625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{678E39FA-EC4A-4A94-AE38-1E5E7373E8E2}</a:tableStyleId>
              </a:tblPr>
              <a:tblGrid>
                <a:gridCol w="914400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회원아이디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게시글코드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게시글제목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게시글내용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조회수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좋아요수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신고수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주거형태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평수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예산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가족형태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스타일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컬러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세부공사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분야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스크랩수</a:t>
                      </a:r>
                      <a:endParaRPr b="0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 분류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6" name="Google Shape;96;p1"/>
          <p:cNvGraphicFramePr/>
          <p:nvPr/>
        </p:nvGraphicFramePr>
        <p:xfrm>
          <a:off x="6534465" y="6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{678E39FA-EC4A-4A94-AE38-1E5E7373E8E2}</a:tableStyleId>
              </a:tblPr>
              <a:tblGrid>
                <a:gridCol w="914400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연결상품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게시글코드</a:t>
                      </a:r>
                      <a:endParaRPr b="1" sz="1000" u="none" cap="none" strike="noStrike">
                        <a:solidFill>
                          <a:srgbClr val="00B05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</a:t>
                      </a:r>
                      <a:endParaRPr b="1" sz="1000" u="none" cap="none" strike="noStrike">
                        <a:solidFill>
                          <a:srgbClr val="00B05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7" name="Google Shape;97;p1"/>
          <p:cNvGraphicFramePr/>
          <p:nvPr/>
        </p:nvGraphicFramePr>
        <p:xfrm>
          <a:off x="10407087" y="23238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{678E39FA-EC4A-4A94-AE38-1E5E7373E8E2}</a:tableStyleId>
              </a:tblPr>
              <a:tblGrid>
                <a:gridCol w="773500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태그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게시글코드</a:t>
                      </a:r>
                      <a:endParaRPr b="1" sz="1000" u="none" cap="none" strike="noStrike">
                        <a:solidFill>
                          <a:srgbClr val="00B05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태그명</a:t>
                      </a:r>
                      <a:endParaRPr b="0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8" name="Google Shape;98;p1"/>
          <p:cNvGraphicFramePr/>
          <p:nvPr/>
        </p:nvGraphicFramePr>
        <p:xfrm>
          <a:off x="10497395" y="48445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{678E39FA-EC4A-4A94-AE38-1E5E7373E8E2}</a:tableStyleId>
              </a:tblPr>
              <a:tblGrid>
                <a:gridCol w="868550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회원아이디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게시글코드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등록날짜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좋아요수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신고수</a:t>
                      </a:r>
                      <a:endParaRPr b="0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 내용</a:t>
                      </a:r>
                      <a:endParaRPr b="0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9" name="Google Shape;99;p1"/>
          <p:cNvGraphicFramePr/>
          <p:nvPr/>
        </p:nvGraphicFramePr>
        <p:xfrm>
          <a:off x="7931235" y="26994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{678E39FA-EC4A-4A94-AE38-1E5E7373E8E2}</a:tableStyleId>
              </a:tblPr>
              <a:tblGrid>
                <a:gridCol w="679250"/>
              </a:tblGrid>
              <a:tr h="147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팔로잉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팔로워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팔로잉</a:t>
                      </a:r>
                      <a:endParaRPr b="1" sz="1000" u="none" cap="none" strike="noStrike">
                        <a:solidFill>
                          <a:srgbClr val="00B05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0" name="Google Shape;100;p1"/>
          <p:cNvGraphicFramePr/>
          <p:nvPr/>
        </p:nvGraphicFramePr>
        <p:xfrm>
          <a:off x="7853363" y="3912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{678E39FA-EC4A-4A94-AE38-1E5E7373E8E2}</a:tableStyleId>
              </a:tblPr>
              <a:tblGrid>
                <a:gridCol w="812475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스크랩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회원아이디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게시글코드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</a:t>
                      </a:r>
                      <a:endParaRPr b="1" sz="1000" u="none" cap="none" strike="noStrike">
                        <a:solidFill>
                          <a:srgbClr val="00B05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1" name="Google Shape;101;p1"/>
          <p:cNvGraphicFramePr/>
          <p:nvPr/>
        </p:nvGraphicFramePr>
        <p:xfrm>
          <a:off x="6068658" y="43620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{678E39FA-EC4A-4A94-AE38-1E5E7373E8E2}</a:tableStyleId>
              </a:tblPr>
              <a:tblGrid>
                <a:gridCol w="873000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이벤트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이벤트코드</a:t>
                      </a:r>
                      <a:endParaRPr b="0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이벤트시작일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이벤트종료일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이벤트명</a:t>
                      </a:r>
                      <a:endParaRPr b="0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상세내용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2" name="Google Shape;102;p1"/>
          <p:cNvGraphicFramePr/>
          <p:nvPr/>
        </p:nvGraphicFramePr>
        <p:xfrm>
          <a:off x="1774491" y="19290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{678E39FA-EC4A-4A94-AE38-1E5E7373E8E2}</a:tableStyleId>
              </a:tblPr>
              <a:tblGrid>
                <a:gridCol w="714375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할인상품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</a:t>
                      </a:r>
                      <a:endParaRPr b="1" sz="1000" u="none" cap="none" strike="noStrike">
                        <a:solidFill>
                          <a:srgbClr val="00B05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할인율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할인시작일</a:t>
                      </a:r>
                      <a:endParaRPr b="0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할인종료일</a:t>
                      </a:r>
                      <a:endParaRPr b="0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3" name="Google Shape;103;p1"/>
          <p:cNvGraphicFramePr/>
          <p:nvPr/>
        </p:nvGraphicFramePr>
        <p:xfrm>
          <a:off x="3092043" y="2790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{678E39FA-EC4A-4A94-AE38-1E5E7373E8E2}</a:tableStyleId>
              </a:tblPr>
              <a:tblGrid>
                <a:gridCol w="613000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b="0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</a:t>
                      </a:r>
                      <a:endParaRPr b="1" sz="1000" u="none" cap="none" strike="noStrike">
                        <a:solidFill>
                          <a:srgbClr val="00B05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4" name="Google Shape;104;p1"/>
          <p:cNvGraphicFramePr/>
          <p:nvPr/>
        </p:nvGraphicFramePr>
        <p:xfrm>
          <a:off x="6688212" y="12753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{678E39FA-EC4A-4A94-AE38-1E5E7373E8E2}</a:tableStyleId>
              </a:tblPr>
              <a:tblGrid>
                <a:gridCol w="700300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결제관리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결제방법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구매금액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5" name="Google Shape;105;p1"/>
          <p:cNvGraphicFramePr/>
          <p:nvPr/>
        </p:nvGraphicFramePr>
        <p:xfrm>
          <a:off x="6790151" y="21755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{678E39FA-EC4A-4A94-AE38-1E5E7373E8E2}</a:tableStyleId>
              </a:tblPr>
              <a:tblGrid>
                <a:gridCol w="857250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회원아이디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6" name="Google Shape;106;p1"/>
          <p:cNvGraphicFramePr/>
          <p:nvPr/>
        </p:nvGraphicFramePr>
        <p:xfrm>
          <a:off x="4212138" y="12363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{678E39FA-EC4A-4A94-AE38-1E5E7373E8E2}</a:tableStyleId>
              </a:tblPr>
              <a:tblGrid>
                <a:gridCol w="1187425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상품명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판매회원아이디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매입가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소비자가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상품상세설명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b="0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2BF7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상품소분류</a:t>
                      </a:r>
                      <a:endParaRPr b="1" sz="1000" u="none" cap="none" strike="noStrike">
                        <a:solidFill>
                          <a:srgbClr val="32BF7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신규일자(등록일자)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총판매수량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이벤트코드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개당 포인트 점수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관리자승인여부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7" name="Google Shape;107;p1"/>
          <p:cNvCxnSpPr/>
          <p:nvPr/>
        </p:nvCxnSpPr>
        <p:spPr>
          <a:xfrm>
            <a:off x="2708347" y="593401"/>
            <a:ext cx="1500600" cy="925200"/>
          </a:xfrm>
          <a:prstGeom prst="bentConnector3">
            <a:avLst>
              <a:gd fmla="val 13815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" name="Google Shape;108;p1"/>
          <p:cNvCxnSpPr/>
          <p:nvPr/>
        </p:nvCxnSpPr>
        <p:spPr>
          <a:xfrm flipH="1" rot="-5400000">
            <a:off x="3682379" y="1033669"/>
            <a:ext cx="749700" cy="303000"/>
          </a:xfrm>
          <a:prstGeom prst="bentConnector3">
            <a:avLst>
              <a:gd fmla="val 94235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1"/>
          <p:cNvCxnSpPr/>
          <p:nvPr/>
        </p:nvCxnSpPr>
        <p:spPr>
          <a:xfrm flipH="1" rot="10800000">
            <a:off x="2491937" y="1518668"/>
            <a:ext cx="1710000" cy="724800"/>
          </a:xfrm>
          <a:prstGeom prst="bentConnector3">
            <a:avLst>
              <a:gd fmla="val 24930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" name="Google Shape;110;p1"/>
          <p:cNvCxnSpPr/>
          <p:nvPr/>
        </p:nvCxnSpPr>
        <p:spPr>
          <a:xfrm>
            <a:off x="5396233" y="4443644"/>
            <a:ext cx="664800" cy="215100"/>
          </a:xfrm>
          <a:prstGeom prst="bentConnector3">
            <a:avLst>
              <a:gd fmla="val 50004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1" name="Google Shape;111;p1"/>
          <p:cNvCxnSpPr/>
          <p:nvPr/>
        </p:nvCxnSpPr>
        <p:spPr>
          <a:xfrm flipH="1" rot="-5400000">
            <a:off x="980765" y="5378708"/>
            <a:ext cx="1491600" cy="331500"/>
          </a:xfrm>
          <a:prstGeom prst="bentConnector3">
            <a:avLst>
              <a:gd fmla="val 113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2" name="Google Shape;112;p1"/>
          <p:cNvCxnSpPr/>
          <p:nvPr/>
        </p:nvCxnSpPr>
        <p:spPr>
          <a:xfrm flipH="1" rot="-5400000">
            <a:off x="2709357" y="4848728"/>
            <a:ext cx="1715100" cy="677400"/>
          </a:xfrm>
          <a:prstGeom prst="bentConnector3">
            <a:avLst>
              <a:gd fmla="val 635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" name="Google Shape;113;p1"/>
          <p:cNvCxnSpPr/>
          <p:nvPr/>
        </p:nvCxnSpPr>
        <p:spPr>
          <a:xfrm>
            <a:off x="5399559" y="1518710"/>
            <a:ext cx="1387500" cy="1357800"/>
          </a:xfrm>
          <a:prstGeom prst="bentConnector3">
            <a:avLst>
              <a:gd fmla="val 46569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14" name="Google Shape;114;p1"/>
          <p:cNvGrpSpPr/>
          <p:nvPr/>
        </p:nvGrpSpPr>
        <p:grpSpPr>
          <a:xfrm>
            <a:off x="3228205" y="1956766"/>
            <a:ext cx="973614" cy="2373113"/>
            <a:chOff x="3504430" y="1946904"/>
            <a:chExt cx="973614" cy="2360327"/>
          </a:xfrm>
        </p:grpSpPr>
        <p:cxnSp>
          <p:nvCxnSpPr>
            <p:cNvPr id="115" name="Google Shape;115;p1"/>
            <p:cNvCxnSpPr/>
            <p:nvPr/>
          </p:nvCxnSpPr>
          <p:spPr>
            <a:xfrm rot="5400000">
              <a:off x="2933703" y="2762890"/>
              <a:ext cx="2360327" cy="728355"/>
            </a:xfrm>
            <a:prstGeom prst="bentConnector3">
              <a:avLst>
                <a:gd fmla="val 1151" name="adj1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" name="Google Shape;116;p1"/>
            <p:cNvCxnSpPr/>
            <p:nvPr/>
          </p:nvCxnSpPr>
          <p:spPr>
            <a:xfrm rot="10800000">
              <a:off x="3504430" y="4307231"/>
              <a:ext cx="245259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17" name="Google Shape;117;p1"/>
          <p:cNvGrpSpPr/>
          <p:nvPr/>
        </p:nvGrpSpPr>
        <p:grpSpPr>
          <a:xfrm>
            <a:off x="5397883" y="1498122"/>
            <a:ext cx="730690" cy="2426491"/>
            <a:chOff x="5674108" y="1488260"/>
            <a:chExt cx="730690" cy="2426491"/>
          </a:xfrm>
        </p:grpSpPr>
        <p:cxnSp>
          <p:nvCxnSpPr>
            <p:cNvPr id="118" name="Google Shape;118;p1"/>
            <p:cNvCxnSpPr/>
            <p:nvPr/>
          </p:nvCxnSpPr>
          <p:spPr>
            <a:xfrm flipH="1" rot="-5400000">
              <a:off x="4719434" y="2442934"/>
              <a:ext cx="2426491" cy="517142"/>
            </a:xfrm>
            <a:prstGeom prst="bentConnector3">
              <a:avLst>
                <a:gd fmla="val 526" name="adj1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" name="Google Shape;119;p1"/>
            <p:cNvCxnSpPr/>
            <p:nvPr/>
          </p:nvCxnSpPr>
          <p:spPr>
            <a:xfrm>
              <a:off x="6191251" y="3914749"/>
              <a:ext cx="213547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120" name="Google Shape;120;p1"/>
          <p:cNvCxnSpPr/>
          <p:nvPr/>
        </p:nvCxnSpPr>
        <p:spPr>
          <a:xfrm rot="-5400000">
            <a:off x="6409531" y="4838792"/>
            <a:ext cx="2176800" cy="259200"/>
          </a:xfrm>
          <a:prstGeom prst="bentConnector3">
            <a:avLst>
              <a:gd fmla="val 97692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" name="Google Shape;121;p1"/>
          <p:cNvCxnSpPr/>
          <p:nvPr/>
        </p:nvCxnSpPr>
        <p:spPr>
          <a:xfrm rot="10800000">
            <a:off x="5656454" y="6053165"/>
            <a:ext cx="1711876" cy="3627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" name="Google Shape;122;p1"/>
          <p:cNvCxnSpPr/>
          <p:nvPr/>
        </p:nvCxnSpPr>
        <p:spPr>
          <a:xfrm flipH="1" rot="10800000">
            <a:off x="5399560" y="623213"/>
            <a:ext cx="1133700" cy="895500"/>
          </a:xfrm>
          <a:prstGeom prst="bentConnector3">
            <a:avLst>
              <a:gd fmla="val 55883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" name="Google Shape;123;p1"/>
          <p:cNvCxnSpPr/>
          <p:nvPr/>
        </p:nvCxnSpPr>
        <p:spPr>
          <a:xfrm flipH="1" rot="5400000">
            <a:off x="6138932" y="1788429"/>
            <a:ext cx="856200" cy="440100"/>
          </a:xfrm>
          <a:prstGeom prst="bentConnector3">
            <a:avLst>
              <a:gd fmla="val -8967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" name="Google Shape;124;p1"/>
          <p:cNvCxnSpPr/>
          <p:nvPr/>
        </p:nvCxnSpPr>
        <p:spPr>
          <a:xfrm rot="10800000">
            <a:off x="6336448" y="1583163"/>
            <a:ext cx="35176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5" name="Google Shape;125;p1"/>
          <p:cNvCxnSpPr/>
          <p:nvPr/>
        </p:nvCxnSpPr>
        <p:spPr>
          <a:xfrm flipH="1" rot="10800000">
            <a:off x="5396233" y="1126310"/>
            <a:ext cx="2471400" cy="392400"/>
          </a:xfrm>
          <a:prstGeom prst="bentConnector3">
            <a:avLst>
              <a:gd fmla="val 26105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" name="Google Shape;126;p1"/>
          <p:cNvCxnSpPr/>
          <p:nvPr/>
        </p:nvCxnSpPr>
        <p:spPr>
          <a:xfrm>
            <a:off x="1886594" y="6290152"/>
            <a:ext cx="301895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27" name="Google Shape;127;p1"/>
          <p:cNvGraphicFramePr/>
          <p:nvPr/>
        </p:nvGraphicFramePr>
        <p:xfrm>
          <a:off x="4729464" y="55211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{678E39FA-EC4A-4A94-AE38-1E5E7373E8E2}</a:tableStyleId>
              </a:tblPr>
              <a:tblGrid>
                <a:gridCol w="952500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권한관리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권한분류</a:t>
                      </a:r>
                      <a:endParaRPr b="0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cxnSp>
        <p:nvCxnSpPr>
          <p:cNvPr id="128" name="Google Shape;128;p1"/>
          <p:cNvCxnSpPr/>
          <p:nvPr/>
        </p:nvCxnSpPr>
        <p:spPr>
          <a:xfrm>
            <a:off x="6909148" y="3696037"/>
            <a:ext cx="718500" cy="228600"/>
          </a:xfrm>
          <a:prstGeom prst="bentConnector3">
            <a:avLst>
              <a:gd fmla="val 63258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9" name="Google Shape;129;p1"/>
          <p:cNvCxnSpPr/>
          <p:nvPr/>
        </p:nvCxnSpPr>
        <p:spPr>
          <a:xfrm flipH="1" rot="10800000">
            <a:off x="3901436" y="6034318"/>
            <a:ext cx="828028" cy="10662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0" name="Google Shape;130;p1"/>
          <p:cNvCxnSpPr/>
          <p:nvPr/>
        </p:nvCxnSpPr>
        <p:spPr>
          <a:xfrm flipH="1" rot="-5400000">
            <a:off x="9599355" y="2065204"/>
            <a:ext cx="900300" cy="246600"/>
          </a:xfrm>
          <a:prstGeom prst="bentConnector3">
            <a:avLst>
              <a:gd fmla="val 5571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1" name="Google Shape;131;p1"/>
          <p:cNvCxnSpPr/>
          <p:nvPr/>
        </p:nvCxnSpPr>
        <p:spPr>
          <a:xfrm flipH="1" rot="10800000">
            <a:off x="10172700" y="2638161"/>
            <a:ext cx="234300" cy="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2" name="Google Shape;132;p1"/>
          <p:cNvCxnSpPr/>
          <p:nvPr/>
        </p:nvCxnSpPr>
        <p:spPr>
          <a:xfrm flipH="1" rot="10800000">
            <a:off x="6068658" y="5639819"/>
            <a:ext cx="2917200" cy="826800"/>
          </a:xfrm>
          <a:prstGeom prst="bentConnector3">
            <a:avLst>
              <a:gd fmla="val 85374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3" name="Google Shape;133;p1"/>
          <p:cNvCxnSpPr/>
          <p:nvPr/>
        </p:nvCxnSpPr>
        <p:spPr>
          <a:xfrm flipH="1" rot="10800000">
            <a:off x="5805714" y="5162629"/>
            <a:ext cx="4691700" cy="1572000"/>
          </a:xfrm>
          <a:prstGeom prst="bentConnector3">
            <a:avLst>
              <a:gd fmla="val 96404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4" name="Google Shape;134;p1"/>
          <p:cNvCxnSpPr/>
          <p:nvPr/>
        </p:nvCxnSpPr>
        <p:spPr>
          <a:xfrm rot="-5400000">
            <a:off x="7091701" y="2063331"/>
            <a:ext cx="3184800" cy="448800"/>
          </a:xfrm>
          <a:prstGeom prst="bentConnector3">
            <a:avLst>
              <a:gd fmla="val -316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5" name="Google Shape;135;p1"/>
          <p:cNvCxnSpPr/>
          <p:nvPr/>
        </p:nvCxnSpPr>
        <p:spPr>
          <a:xfrm flipH="1">
            <a:off x="8665835" y="695325"/>
            <a:ext cx="239752" cy="337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" name="Google Shape;136;p1"/>
          <p:cNvCxnSpPr/>
          <p:nvPr/>
        </p:nvCxnSpPr>
        <p:spPr>
          <a:xfrm flipH="1" rot="-5400000">
            <a:off x="8262558" y="3402002"/>
            <a:ext cx="3573300" cy="246000"/>
          </a:xfrm>
          <a:prstGeom prst="bentConnector3">
            <a:avLst>
              <a:gd fmla="val 1484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7" name="Google Shape;137;p1"/>
          <p:cNvCxnSpPr/>
          <p:nvPr/>
        </p:nvCxnSpPr>
        <p:spPr>
          <a:xfrm>
            <a:off x="10172344" y="5311555"/>
            <a:ext cx="325051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8" name="Google Shape;138;p1"/>
          <p:cNvCxnSpPr/>
          <p:nvPr/>
        </p:nvCxnSpPr>
        <p:spPr>
          <a:xfrm flipH="1">
            <a:off x="8602131" y="3167063"/>
            <a:ext cx="141819" cy="154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9" name="Google Shape;139;p1"/>
          <p:cNvCxnSpPr/>
          <p:nvPr/>
        </p:nvCxnSpPr>
        <p:spPr>
          <a:xfrm flipH="1" rot="10800000">
            <a:off x="3714668" y="800261"/>
            <a:ext cx="212231" cy="538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0" name="Google Shape;140;p1"/>
          <p:cNvCxnSpPr/>
          <p:nvPr/>
        </p:nvCxnSpPr>
        <p:spPr>
          <a:xfrm rot="5400000">
            <a:off x="7340100" y="1292325"/>
            <a:ext cx="915000" cy="140100"/>
          </a:xfrm>
          <a:prstGeom prst="bentConnector3">
            <a:avLst>
              <a:gd fmla="val 1010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1" name="Google Shape;141;p1"/>
          <p:cNvCxnSpPr/>
          <p:nvPr/>
        </p:nvCxnSpPr>
        <p:spPr>
          <a:xfrm>
            <a:off x="7727576" y="1819835"/>
            <a:ext cx="1284229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2" name="Google Shape;142;p1"/>
          <p:cNvCxnSpPr/>
          <p:nvPr/>
        </p:nvCxnSpPr>
        <p:spPr>
          <a:xfrm flipH="1">
            <a:off x="8905587" y="1370237"/>
            <a:ext cx="113114" cy="1075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" name="Google Shape;143;p1"/>
          <p:cNvCxnSpPr/>
          <p:nvPr/>
        </p:nvCxnSpPr>
        <p:spPr>
          <a:xfrm flipH="1" rot="-5400000">
            <a:off x="5664887" y="6062819"/>
            <a:ext cx="432300" cy="375300"/>
          </a:xfrm>
          <a:prstGeom prst="bentConnector3">
            <a:avLst>
              <a:gd fmla="val 2304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p1"/>
          <p:cNvCxnSpPr/>
          <p:nvPr/>
        </p:nvCxnSpPr>
        <p:spPr>
          <a:xfrm flipH="1" rot="-5400000">
            <a:off x="7329101" y="3017718"/>
            <a:ext cx="747900" cy="111300"/>
          </a:xfrm>
          <a:prstGeom prst="bentConnector3">
            <a:avLst>
              <a:gd fmla="val 330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1"/>
          <p:cNvCxnSpPr/>
          <p:nvPr/>
        </p:nvCxnSpPr>
        <p:spPr>
          <a:xfrm rot="5400000">
            <a:off x="7378494" y="3539754"/>
            <a:ext cx="504000" cy="256500"/>
          </a:xfrm>
          <a:prstGeom prst="bentConnector3">
            <a:avLst>
              <a:gd fmla="val 4649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6" name="Google Shape;146;p1"/>
          <p:cNvCxnSpPr/>
          <p:nvPr/>
        </p:nvCxnSpPr>
        <p:spPr>
          <a:xfrm>
            <a:off x="7426265" y="332186"/>
            <a:ext cx="2746500" cy="1456200"/>
          </a:xfrm>
          <a:prstGeom prst="bentConnector3">
            <a:avLst>
              <a:gd fmla="val 100002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47" name="Google Shape;147;p1"/>
          <p:cNvGraphicFramePr/>
          <p:nvPr/>
        </p:nvGraphicFramePr>
        <p:xfrm>
          <a:off x="2285940" y="3137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{678E39FA-EC4A-4A94-AE38-1E5E7373E8E2}</a:tableStyleId>
              </a:tblPr>
              <a:tblGrid>
                <a:gridCol w="828675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상품소분류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상품소분류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상품대분류</a:t>
                      </a:r>
                      <a:endParaRPr b="1" sz="1000" u="none" cap="none" strike="noStrike">
                        <a:solidFill>
                          <a:srgbClr val="00B05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8" name="Google Shape;148;p1"/>
          <p:cNvCxnSpPr/>
          <p:nvPr/>
        </p:nvCxnSpPr>
        <p:spPr>
          <a:xfrm rot="-5400000">
            <a:off x="1517561" y="4025408"/>
            <a:ext cx="1144500" cy="402000"/>
          </a:xfrm>
          <a:prstGeom prst="bentConnector3">
            <a:avLst>
              <a:gd fmla="val 99464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9" name="Google Shape;149;p1"/>
          <p:cNvCxnSpPr/>
          <p:nvPr/>
        </p:nvCxnSpPr>
        <p:spPr>
          <a:xfrm rot="10800000">
            <a:off x="3114615" y="3447314"/>
            <a:ext cx="1087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" name="Google Shape;150;p1"/>
          <p:cNvCxnSpPr/>
          <p:nvPr/>
        </p:nvCxnSpPr>
        <p:spPr>
          <a:xfrm flipH="1" rot="10800000">
            <a:off x="5832492" y="6053165"/>
            <a:ext cx="4383" cy="67528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1"/>
          <p:cNvCxnSpPr/>
          <p:nvPr/>
        </p:nvCxnSpPr>
        <p:spPr>
          <a:xfrm flipH="1">
            <a:off x="8602130" y="2952478"/>
            <a:ext cx="141819" cy="154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" name="Google Shape;152;p1"/>
          <p:cNvCxnSpPr/>
          <p:nvPr/>
        </p:nvCxnSpPr>
        <p:spPr>
          <a:xfrm flipH="1" rot="10800000">
            <a:off x="8743949" y="2952478"/>
            <a:ext cx="7272" cy="377596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2"/>
          <p:cNvGraphicFramePr/>
          <p:nvPr/>
        </p:nvGraphicFramePr>
        <p:xfrm>
          <a:off x="7582379" y="35982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{678E39FA-EC4A-4A94-AE38-1E5E7373E8E2}</a:tableStyleId>
              </a:tblPr>
              <a:tblGrid>
                <a:gridCol w="958950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MEMBER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2BF7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MEM_ID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MEM_PW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MEM_NAME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MAM_REGNO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MEM_ADD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MEM_CELL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MEM_BANK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MEM_BANKNO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MEM_POINT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MEM_PROFILE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MEM_STATUS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8" name="Google Shape;158;p2"/>
          <p:cNvGraphicFramePr/>
          <p:nvPr/>
        </p:nvGraphicFramePr>
        <p:xfrm>
          <a:off x="2188489" y="40542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{678E39FA-EC4A-4A94-AE38-1E5E7373E8E2}</a:tableStyleId>
              </a:tblPr>
              <a:tblGrid>
                <a:gridCol w="1039725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SELLER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2BF7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SEL_ID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SEL_PW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SEL_NAME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SEL_NOM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SEL_ADD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SEL_PHONE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SEL_BANK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SEL_BANKNO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SEL_PROFILE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SEL_LGU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SEL_STATUS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9" name="Google Shape;159;p2"/>
          <p:cNvGraphicFramePr/>
          <p:nvPr/>
        </p:nvGraphicFramePr>
        <p:xfrm>
          <a:off x="8985964" y="53115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{678E39FA-EC4A-4A94-AE38-1E5E7373E8E2}</a:tableStyleId>
              </a:tblPr>
              <a:tblGrid>
                <a:gridCol w="838200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ADM_ID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ADM_PW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ADM_NAME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ADM_REGNO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ADM_PHONE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0" name="Google Shape;160;p2"/>
          <p:cNvGraphicFramePr/>
          <p:nvPr/>
        </p:nvGraphicFramePr>
        <p:xfrm>
          <a:off x="6128573" y="34160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{678E39FA-EC4A-4A94-AE38-1E5E7373E8E2}</a:tableStyleId>
              </a:tblPr>
              <a:tblGrid>
                <a:gridCol w="801600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CART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CART_ID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2BF7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CART_CODE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CART_QTY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1" name="Google Shape;161;p2"/>
          <p:cNvGraphicFramePr/>
          <p:nvPr/>
        </p:nvGraphicFramePr>
        <p:xfrm>
          <a:off x="650012" y="44436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{678E39FA-EC4A-4A94-AE38-1E5E7373E8E2}</a:tableStyleId>
              </a:tblPr>
              <a:tblGrid>
                <a:gridCol w="911250"/>
              </a:tblGrid>
              <a:tr h="232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LPROD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LPROD_GU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LPROD_CODE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2" name="Google Shape;162;p2"/>
          <p:cNvGraphicFramePr/>
          <p:nvPr/>
        </p:nvGraphicFramePr>
        <p:xfrm>
          <a:off x="1812103" y="2790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{678E39FA-EC4A-4A94-AE38-1E5E7373E8E2}</a:tableStyleId>
              </a:tblPr>
              <a:tblGrid>
                <a:gridCol w="914400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BUYPROD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BUY_CODE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BUY_DATE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BUY_INSQTY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BUY_COST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3" name="Google Shape;163;p2"/>
          <p:cNvGraphicFramePr/>
          <p:nvPr/>
        </p:nvGraphicFramePr>
        <p:xfrm>
          <a:off x="9011627" y="9468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{678E39FA-EC4A-4A94-AE38-1E5E7373E8E2}</a:tableStyleId>
              </a:tblPr>
              <a:tblGrid>
                <a:gridCol w="914400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POST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POST_ID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POST_DATE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POST_CODE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POST_NAME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POST_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CONTENTS</a:t>
                      </a:r>
                      <a:endParaRPr b="0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POST_HITS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POST_LIKE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POST_REPORT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POST_TYPE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POSE_SIZE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POST_BUDGET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POST_FAMILY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POST_STYLE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POST_COLOR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POST_DETAIL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POST_FIELD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POST_SCARP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POST_GU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4" name="Google Shape;164;p2"/>
          <p:cNvGraphicFramePr/>
          <p:nvPr/>
        </p:nvGraphicFramePr>
        <p:xfrm>
          <a:off x="6534465" y="6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{678E39FA-EC4A-4A94-AE38-1E5E7373E8E2}</a:tableStyleId>
              </a:tblPr>
              <a:tblGrid>
                <a:gridCol w="967750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PPROD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PPROD_POST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PPROD_CODE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5" name="Google Shape;165;p2"/>
          <p:cNvGraphicFramePr/>
          <p:nvPr/>
        </p:nvGraphicFramePr>
        <p:xfrm>
          <a:off x="10407087" y="23238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{678E39FA-EC4A-4A94-AE38-1E5E7373E8E2}</a:tableStyleId>
              </a:tblPr>
              <a:tblGrid>
                <a:gridCol w="773500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TAG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TAG_CODE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TAG_NAME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6" name="Google Shape;166;p2"/>
          <p:cNvGraphicFramePr/>
          <p:nvPr/>
        </p:nvGraphicFramePr>
        <p:xfrm>
          <a:off x="10497396" y="48445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{678E39FA-EC4A-4A94-AE38-1E5E7373E8E2}</a:tableStyleId>
              </a:tblPr>
              <a:tblGrid>
                <a:gridCol w="1163475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COMMENTS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COM_ID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COM_CODE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COM_DATE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COM_LIKE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COM_REPORT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COM_CONTENTS</a:t>
                      </a:r>
                      <a:endParaRPr b="0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7" name="Google Shape;167;p2"/>
          <p:cNvGraphicFramePr/>
          <p:nvPr/>
        </p:nvGraphicFramePr>
        <p:xfrm>
          <a:off x="7838282" y="27074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{678E39FA-EC4A-4A94-AE38-1E5E7373E8E2}</a:tableStyleId>
              </a:tblPr>
              <a:tblGrid>
                <a:gridCol w="851375"/>
              </a:tblGrid>
              <a:tr h="147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FOLLOW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FO_FOLLOW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FO_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FOLLOWING</a:t>
                      </a:r>
                      <a:endParaRPr b="1" sz="1000" u="none" cap="none" strike="noStrike">
                        <a:solidFill>
                          <a:srgbClr val="00B05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8" name="Google Shape;168;p2"/>
          <p:cNvGraphicFramePr/>
          <p:nvPr/>
        </p:nvGraphicFramePr>
        <p:xfrm>
          <a:off x="7640258" y="398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{678E39FA-EC4A-4A94-AE38-1E5E7373E8E2}</a:tableStyleId>
              </a:tblPr>
              <a:tblGrid>
                <a:gridCol w="907775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SCRAP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SCR_ID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SCR_REPORT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SCR_PROD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9" name="Google Shape;169;p2"/>
          <p:cNvGraphicFramePr/>
          <p:nvPr/>
        </p:nvGraphicFramePr>
        <p:xfrm>
          <a:off x="6068658" y="43620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{678E39FA-EC4A-4A94-AE38-1E5E7373E8E2}</a:tableStyleId>
              </a:tblPr>
              <a:tblGrid>
                <a:gridCol w="873000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EVE_CODE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EVE_SDATE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EVE_EDATE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EVE_NAME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EVE_DETAIL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0" name="Google Shape;170;p2"/>
          <p:cNvGraphicFramePr/>
          <p:nvPr/>
        </p:nvGraphicFramePr>
        <p:xfrm>
          <a:off x="1710001" y="19290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{678E39FA-EC4A-4A94-AE38-1E5E7373E8E2}</a:tableStyleId>
              </a:tblPr>
              <a:tblGrid>
                <a:gridCol w="778875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SALE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2BF7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SAL_CODE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SAL_RATIO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SAL_SDATE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SAL_EDATE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1" name="Google Shape;171;p2"/>
          <p:cNvGraphicFramePr/>
          <p:nvPr/>
        </p:nvGraphicFramePr>
        <p:xfrm>
          <a:off x="2942913" y="2790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{678E39FA-EC4A-4A94-AE38-1E5E7373E8E2}</a:tableStyleId>
              </a:tblPr>
              <a:tblGrid>
                <a:gridCol w="762125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DEL</a:t>
                      </a:r>
                      <a:r>
                        <a:rPr b="1"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VERY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DEL_FEE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DEL_CODE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2" name="Google Shape;172;p2"/>
          <p:cNvGraphicFramePr/>
          <p:nvPr/>
        </p:nvGraphicFramePr>
        <p:xfrm>
          <a:off x="6688212" y="12753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{678E39FA-EC4A-4A94-AE38-1E5E7373E8E2}</a:tableStyleId>
              </a:tblPr>
              <a:tblGrid>
                <a:gridCol w="980625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PAYMENT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PAY_NUM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PAY_MATHDE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PAT_MONEY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3" name="Google Shape;173;p2"/>
          <p:cNvGraphicFramePr/>
          <p:nvPr/>
        </p:nvGraphicFramePr>
        <p:xfrm>
          <a:off x="6790151" y="21755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{678E39FA-EC4A-4A94-AE38-1E5E7373E8E2}</a:tableStyleId>
              </a:tblPr>
              <a:tblGrid>
                <a:gridCol w="857250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ORDERS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ORD_NUM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ORD_ID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ORD_CODE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ORD_QTY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4" name="Google Shape;174;p2"/>
          <p:cNvGraphicFramePr/>
          <p:nvPr/>
        </p:nvGraphicFramePr>
        <p:xfrm>
          <a:off x="4175234" y="12363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{678E39FA-EC4A-4A94-AE38-1E5E7373E8E2}</a:tableStyleId>
              </a:tblPr>
              <a:tblGrid>
                <a:gridCol w="1224325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PROD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BF72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2BF7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PROD_CODE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PROD_NAME</a:t>
                      </a:r>
                      <a:endParaRPr b="0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2BF7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PROD_ID</a:t>
                      </a:r>
                      <a:endParaRPr b="1" sz="1000" u="none" cap="none" strike="noStrike">
                        <a:solidFill>
                          <a:srgbClr val="32BF7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PROD_PRICE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PROD_SALE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PROD_COST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PROD_DATAIL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PROD_IMAGE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PROD_TOTALSTOCK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2BF7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PROD_</a:t>
                      </a:r>
                      <a:r>
                        <a:rPr b="1" lang="en-US" sz="1000">
                          <a:solidFill>
                            <a:srgbClr val="32BF7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</a:t>
                      </a:r>
                      <a:r>
                        <a:rPr b="1" lang="en-US" sz="1000" u="none" cap="none" strike="noStrike">
                          <a:solidFill>
                            <a:srgbClr val="32BF7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GU</a:t>
                      </a:r>
                      <a:endParaRPr b="1" sz="1000" u="none" cap="none" strike="noStrike">
                        <a:solidFill>
                          <a:srgbClr val="32BF7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PROD_INSDATE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PROD_COLOR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PROD_UNIT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PROD_QTYSALE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PROD_EVENT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PROD_POINT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PROD_APPROVAL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75" name="Google Shape;175;p2"/>
          <p:cNvCxnSpPr/>
          <p:nvPr/>
        </p:nvCxnSpPr>
        <p:spPr>
          <a:xfrm>
            <a:off x="2708347" y="593401"/>
            <a:ext cx="1500600" cy="925200"/>
          </a:xfrm>
          <a:prstGeom prst="bentConnector3">
            <a:avLst>
              <a:gd fmla="val 7890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6" name="Google Shape;176;p2"/>
          <p:cNvCxnSpPr/>
          <p:nvPr/>
        </p:nvCxnSpPr>
        <p:spPr>
          <a:xfrm flipH="1" rot="-5400000">
            <a:off x="3660307" y="1011602"/>
            <a:ext cx="785400" cy="311400"/>
          </a:xfrm>
          <a:prstGeom prst="bentConnector3">
            <a:avLst>
              <a:gd fmla="val 93652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" name="Google Shape;177;p2"/>
          <p:cNvCxnSpPr/>
          <p:nvPr/>
        </p:nvCxnSpPr>
        <p:spPr>
          <a:xfrm flipH="1" rot="10800000">
            <a:off x="2491937" y="1518668"/>
            <a:ext cx="1710000" cy="724800"/>
          </a:xfrm>
          <a:prstGeom prst="bentConnector3">
            <a:avLst>
              <a:gd fmla="val 24930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8" name="Google Shape;178;p2"/>
          <p:cNvCxnSpPr/>
          <p:nvPr/>
        </p:nvCxnSpPr>
        <p:spPr>
          <a:xfrm>
            <a:off x="5396233" y="4443644"/>
            <a:ext cx="664800" cy="215100"/>
          </a:xfrm>
          <a:prstGeom prst="bentConnector3">
            <a:avLst>
              <a:gd fmla="val 50004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9" name="Google Shape;179;p2"/>
          <p:cNvCxnSpPr/>
          <p:nvPr/>
        </p:nvCxnSpPr>
        <p:spPr>
          <a:xfrm flipH="1" rot="-5400000">
            <a:off x="996666" y="5362808"/>
            <a:ext cx="1454100" cy="325800"/>
          </a:xfrm>
          <a:prstGeom prst="bentConnector3">
            <a:avLst>
              <a:gd fmla="val 877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0" name="Google Shape;180;p2"/>
          <p:cNvCxnSpPr/>
          <p:nvPr/>
        </p:nvCxnSpPr>
        <p:spPr>
          <a:xfrm flipH="1" rot="-5400000">
            <a:off x="2601207" y="4956878"/>
            <a:ext cx="1923000" cy="669000"/>
          </a:xfrm>
          <a:prstGeom prst="bentConnector3">
            <a:avLst>
              <a:gd fmla="val 469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1" name="Google Shape;181;p2"/>
          <p:cNvCxnSpPr/>
          <p:nvPr/>
        </p:nvCxnSpPr>
        <p:spPr>
          <a:xfrm>
            <a:off x="5399559" y="1518710"/>
            <a:ext cx="1387500" cy="1357800"/>
          </a:xfrm>
          <a:prstGeom prst="bentConnector3">
            <a:avLst>
              <a:gd fmla="val 46569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82" name="Google Shape;182;p2"/>
          <p:cNvGrpSpPr/>
          <p:nvPr/>
        </p:nvGrpSpPr>
        <p:grpSpPr>
          <a:xfrm>
            <a:off x="3228205" y="1956766"/>
            <a:ext cx="973614" cy="2373113"/>
            <a:chOff x="3504430" y="1946904"/>
            <a:chExt cx="973614" cy="2360327"/>
          </a:xfrm>
        </p:grpSpPr>
        <p:cxnSp>
          <p:nvCxnSpPr>
            <p:cNvPr id="183" name="Google Shape;183;p2"/>
            <p:cNvCxnSpPr/>
            <p:nvPr/>
          </p:nvCxnSpPr>
          <p:spPr>
            <a:xfrm rot="5400000">
              <a:off x="2933703" y="2762890"/>
              <a:ext cx="2360327" cy="728355"/>
            </a:xfrm>
            <a:prstGeom prst="bentConnector3">
              <a:avLst>
                <a:gd fmla="val 1151" name="adj1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" name="Google Shape;184;p2"/>
            <p:cNvCxnSpPr/>
            <p:nvPr/>
          </p:nvCxnSpPr>
          <p:spPr>
            <a:xfrm rot="10800000">
              <a:off x="3504430" y="4307231"/>
              <a:ext cx="245259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85" name="Google Shape;185;p2"/>
          <p:cNvGrpSpPr/>
          <p:nvPr/>
        </p:nvGrpSpPr>
        <p:grpSpPr>
          <a:xfrm>
            <a:off x="5397883" y="1498122"/>
            <a:ext cx="730690" cy="2426491"/>
            <a:chOff x="5674108" y="1488260"/>
            <a:chExt cx="730690" cy="2426491"/>
          </a:xfrm>
        </p:grpSpPr>
        <p:cxnSp>
          <p:nvCxnSpPr>
            <p:cNvPr id="186" name="Google Shape;186;p2"/>
            <p:cNvCxnSpPr/>
            <p:nvPr/>
          </p:nvCxnSpPr>
          <p:spPr>
            <a:xfrm flipH="1" rot="-5400000">
              <a:off x="4719434" y="2442934"/>
              <a:ext cx="2426491" cy="517142"/>
            </a:xfrm>
            <a:prstGeom prst="bentConnector3">
              <a:avLst>
                <a:gd fmla="val 526" name="adj1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" name="Google Shape;187;p2"/>
            <p:cNvCxnSpPr/>
            <p:nvPr/>
          </p:nvCxnSpPr>
          <p:spPr>
            <a:xfrm>
              <a:off x="6191251" y="3914749"/>
              <a:ext cx="213547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188" name="Google Shape;188;p2"/>
          <p:cNvCxnSpPr/>
          <p:nvPr/>
        </p:nvCxnSpPr>
        <p:spPr>
          <a:xfrm rot="-5400000">
            <a:off x="6258713" y="4940087"/>
            <a:ext cx="2436900" cy="282300"/>
          </a:xfrm>
          <a:prstGeom prst="bentConnector3">
            <a:avLst>
              <a:gd fmla="val 98837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9" name="Google Shape;189;p2"/>
          <p:cNvCxnSpPr/>
          <p:nvPr/>
        </p:nvCxnSpPr>
        <p:spPr>
          <a:xfrm rot="10800000">
            <a:off x="5681964" y="6263415"/>
            <a:ext cx="1686365" cy="11812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0" name="Google Shape;190;p2"/>
          <p:cNvCxnSpPr/>
          <p:nvPr/>
        </p:nvCxnSpPr>
        <p:spPr>
          <a:xfrm flipH="1" rot="10800000">
            <a:off x="5399560" y="623213"/>
            <a:ext cx="1133700" cy="895500"/>
          </a:xfrm>
          <a:prstGeom prst="bentConnector3">
            <a:avLst>
              <a:gd fmla="val 55883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1" name="Google Shape;191;p2"/>
          <p:cNvCxnSpPr/>
          <p:nvPr/>
        </p:nvCxnSpPr>
        <p:spPr>
          <a:xfrm flipH="1" rot="5400000">
            <a:off x="6138932" y="1788429"/>
            <a:ext cx="856200" cy="440100"/>
          </a:xfrm>
          <a:prstGeom prst="bentConnector3">
            <a:avLst>
              <a:gd fmla="val -4517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2"/>
          <p:cNvCxnSpPr/>
          <p:nvPr/>
        </p:nvCxnSpPr>
        <p:spPr>
          <a:xfrm rot="10800000">
            <a:off x="6336448" y="1580475"/>
            <a:ext cx="35176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3" name="Google Shape;193;p2"/>
          <p:cNvCxnSpPr/>
          <p:nvPr/>
        </p:nvCxnSpPr>
        <p:spPr>
          <a:xfrm flipH="1" rot="10800000">
            <a:off x="5396233" y="1095411"/>
            <a:ext cx="2251200" cy="423300"/>
          </a:xfrm>
          <a:prstGeom prst="bentConnector3">
            <a:avLst>
              <a:gd fmla="val 27998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4" name="Google Shape;194;p2"/>
          <p:cNvCxnSpPr/>
          <p:nvPr/>
        </p:nvCxnSpPr>
        <p:spPr>
          <a:xfrm>
            <a:off x="1886594" y="6252902"/>
            <a:ext cx="301895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5" name="Google Shape;195;p2"/>
          <p:cNvCxnSpPr/>
          <p:nvPr/>
        </p:nvCxnSpPr>
        <p:spPr>
          <a:xfrm>
            <a:off x="6909148" y="3696037"/>
            <a:ext cx="672900" cy="204600"/>
          </a:xfrm>
          <a:prstGeom prst="bentConnector3">
            <a:avLst>
              <a:gd fmla="val 49998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6" name="Google Shape;196;p2"/>
          <p:cNvCxnSpPr/>
          <p:nvPr/>
        </p:nvCxnSpPr>
        <p:spPr>
          <a:xfrm>
            <a:off x="3897305" y="6252902"/>
            <a:ext cx="863769" cy="10513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7" name="Google Shape;197;p2"/>
          <p:cNvCxnSpPr/>
          <p:nvPr/>
        </p:nvCxnSpPr>
        <p:spPr>
          <a:xfrm flipH="1" rot="10800000">
            <a:off x="10172700" y="2638161"/>
            <a:ext cx="234300" cy="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8" name="Google Shape;198;p2"/>
          <p:cNvCxnSpPr/>
          <p:nvPr/>
        </p:nvCxnSpPr>
        <p:spPr>
          <a:xfrm flipH="1" rot="10800000">
            <a:off x="6061090" y="5639697"/>
            <a:ext cx="2925000" cy="861300"/>
          </a:xfrm>
          <a:prstGeom prst="bentConnector3">
            <a:avLst>
              <a:gd fmla="val 89236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9" name="Google Shape;199;p2"/>
          <p:cNvCxnSpPr/>
          <p:nvPr/>
        </p:nvCxnSpPr>
        <p:spPr>
          <a:xfrm rot="-5400000">
            <a:off x="7122033" y="2114141"/>
            <a:ext cx="3205200" cy="367500"/>
          </a:xfrm>
          <a:prstGeom prst="bentConnector3">
            <a:avLst>
              <a:gd fmla="val -279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0" name="Google Shape;200;p2"/>
          <p:cNvCxnSpPr/>
          <p:nvPr/>
        </p:nvCxnSpPr>
        <p:spPr>
          <a:xfrm flipH="1" rot="10800000">
            <a:off x="8560614" y="695325"/>
            <a:ext cx="344323" cy="337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1" name="Google Shape;201;p2"/>
          <p:cNvCxnSpPr/>
          <p:nvPr/>
        </p:nvCxnSpPr>
        <p:spPr>
          <a:xfrm flipH="1" rot="-5400000">
            <a:off x="8262558" y="3402002"/>
            <a:ext cx="3573300" cy="246000"/>
          </a:xfrm>
          <a:prstGeom prst="bentConnector3">
            <a:avLst>
              <a:gd fmla="val -382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2" name="Google Shape;202;p2"/>
          <p:cNvCxnSpPr/>
          <p:nvPr/>
        </p:nvCxnSpPr>
        <p:spPr>
          <a:xfrm>
            <a:off x="10172344" y="5311555"/>
            <a:ext cx="325051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3" name="Google Shape;203;p2"/>
          <p:cNvCxnSpPr/>
          <p:nvPr/>
        </p:nvCxnSpPr>
        <p:spPr>
          <a:xfrm flipH="1" rot="-5400000">
            <a:off x="8412915" y="1165363"/>
            <a:ext cx="840900" cy="305100"/>
          </a:xfrm>
          <a:prstGeom prst="bentConnector3">
            <a:avLst>
              <a:gd fmla="val 97973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4" name="Google Shape;204;p2"/>
          <p:cNvCxnSpPr/>
          <p:nvPr/>
        </p:nvCxnSpPr>
        <p:spPr>
          <a:xfrm>
            <a:off x="8557414" y="909953"/>
            <a:ext cx="140824" cy="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" name="Google Shape;205;p2"/>
          <p:cNvCxnSpPr/>
          <p:nvPr/>
        </p:nvCxnSpPr>
        <p:spPr>
          <a:xfrm>
            <a:off x="3705038" y="774600"/>
            <a:ext cx="19226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06" name="Google Shape;206;p2"/>
          <p:cNvGraphicFramePr/>
          <p:nvPr/>
        </p:nvGraphicFramePr>
        <p:xfrm>
          <a:off x="4761074" y="57207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{678E39FA-EC4A-4A94-AE38-1E5E7373E8E2}</a:tableStyleId>
              </a:tblPr>
              <a:tblGrid>
                <a:gridCol w="952500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ACT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ACT_LGU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ACT_ID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cxnSp>
        <p:nvCxnSpPr>
          <p:cNvPr id="207" name="Google Shape;207;p2"/>
          <p:cNvCxnSpPr/>
          <p:nvPr/>
        </p:nvCxnSpPr>
        <p:spPr>
          <a:xfrm flipH="1">
            <a:off x="8904937" y="1256479"/>
            <a:ext cx="113490" cy="6183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8" name="Google Shape;208;p2"/>
          <p:cNvCxnSpPr/>
          <p:nvPr/>
        </p:nvCxnSpPr>
        <p:spPr>
          <a:xfrm>
            <a:off x="6081113" y="6252902"/>
            <a:ext cx="0" cy="248095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9" name="Google Shape;209;p2"/>
          <p:cNvCxnSpPr/>
          <p:nvPr/>
        </p:nvCxnSpPr>
        <p:spPr>
          <a:xfrm rot="10800000">
            <a:off x="8680813" y="2985169"/>
            <a:ext cx="16495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0" name="Google Shape;210;p2"/>
          <p:cNvCxnSpPr/>
          <p:nvPr/>
        </p:nvCxnSpPr>
        <p:spPr>
          <a:xfrm rot="10800000">
            <a:off x="8680813" y="3223294"/>
            <a:ext cx="16495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1" name="Google Shape;211;p2"/>
          <p:cNvCxnSpPr/>
          <p:nvPr/>
        </p:nvCxnSpPr>
        <p:spPr>
          <a:xfrm flipH="1" rot="-5400000">
            <a:off x="7329101" y="3017718"/>
            <a:ext cx="747900" cy="111300"/>
          </a:xfrm>
          <a:prstGeom prst="bentConnector3">
            <a:avLst>
              <a:gd fmla="val 330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2" name="Google Shape;212;p2"/>
          <p:cNvCxnSpPr/>
          <p:nvPr/>
        </p:nvCxnSpPr>
        <p:spPr>
          <a:xfrm rot="5400000">
            <a:off x="7378494" y="3539754"/>
            <a:ext cx="504000" cy="256500"/>
          </a:xfrm>
          <a:prstGeom prst="bentConnector3">
            <a:avLst>
              <a:gd fmla="val 4649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3" name="Google Shape;213;p2"/>
          <p:cNvCxnSpPr/>
          <p:nvPr/>
        </p:nvCxnSpPr>
        <p:spPr>
          <a:xfrm>
            <a:off x="7502217" y="328019"/>
            <a:ext cx="2670600" cy="1402800"/>
          </a:xfrm>
          <a:prstGeom prst="bentConnector3">
            <a:avLst>
              <a:gd fmla="val 100000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4" name="Google Shape;214;p2"/>
          <p:cNvCxnSpPr/>
          <p:nvPr/>
        </p:nvCxnSpPr>
        <p:spPr>
          <a:xfrm rot="-5400000">
            <a:off x="1517561" y="4025408"/>
            <a:ext cx="1144500" cy="402000"/>
          </a:xfrm>
          <a:prstGeom prst="bentConnector3">
            <a:avLst>
              <a:gd fmla="val 99464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15" name="Google Shape;215;p2"/>
          <p:cNvGraphicFramePr/>
          <p:nvPr/>
        </p:nvGraphicFramePr>
        <p:xfrm>
          <a:off x="2307954" y="31329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{678E39FA-EC4A-4A94-AE38-1E5E7373E8E2}</a:tableStyleId>
              </a:tblPr>
              <a:tblGrid>
                <a:gridCol w="828675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SPROD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SPROD_GU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B05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SPROD_LGU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6" name="Google Shape;216;p2"/>
          <p:cNvCxnSpPr/>
          <p:nvPr/>
        </p:nvCxnSpPr>
        <p:spPr>
          <a:xfrm flipH="1" rot="10800000">
            <a:off x="5805714" y="5162629"/>
            <a:ext cx="4691700" cy="1572000"/>
          </a:xfrm>
          <a:prstGeom prst="bentConnector3">
            <a:avLst>
              <a:gd fmla="val 96095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7" name="Google Shape;217;p2"/>
          <p:cNvCxnSpPr/>
          <p:nvPr/>
        </p:nvCxnSpPr>
        <p:spPr>
          <a:xfrm flipH="1" rot="10800000">
            <a:off x="5835394" y="6252902"/>
            <a:ext cx="2251" cy="50392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8" name="Google Shape;218;p2"/>
          <p:cNvCxnSpPr/>
          <p:nvPr/>
        </p:nvCxnSpPr>
        <p:spPr>
          <a:xfrm rot="10800000">
            <a:off x="8833389" y="2976348"/>
            <a:ext cx="6918" cy="3758282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9" name="Google Shape;219;p2"/>
          <p:cNvCxnSpPr/>
          <p:nvPr/>
        </p:nvCxnSpPr>
        <p:spPr>
          <a:xfrm flipH="1">
            <a:off x="3136630" y="3447314"/>
            <a:ext cx="1038604" cy="893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2022-05-02T05:54:39Z</dcterms:created>
  <dc:creator>oracle</dc:creator>
</cp:coreProperties>
</file>