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FDA3B-9FA7-E54E-9C3D-9131D9EB3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EBB44F-F440-6AD7-3F9B-30CF3491E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B3537E-C832-0009-C658-F5204C3FF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77D4-D2DA-4FC6-8573-446BBCC75E37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C24E1-1B45-4A1F-AD76-7165BD00F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EF477-919E-AB9D-D1E2-5661FBAD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7229-9439-4B96-B388-08B55744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77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2A470-0FE1-337F-E6A4-7631E63A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14598C-A810-E135-BD01-B6112220D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47E2E-39F6-386F-34F8-1082D6258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77D4-D2DA-4FC6-8573-446BBCC75E37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F0317-4033-2A1B-4F73-2DF58D65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057B5C-0FDC-A7FE-4DBE-5B77CBF54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7229-9439-4B96-B388-08B55744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50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0307DD-10DB-7C33-1AD8-4C83EB250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F57C6-8293-25B3-9C00-164578900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8A4E63-9C3B-6375-59E8-9128DFBB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77D4-D2DA-4FC6-8573-446BBCC75E37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4C280E-D59D-42CA-E224-4948E8FB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E70B61-817E-C874-A71F-AA6971EC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7229-9439-4B96-B388-08B55744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3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4E50F-D619-AD29-8433-DD2E56AC1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4C7E6E-91B7-B40E-EF1A-5C61DBE81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41C85C-AB37-58AE-EC23-4C3C506A2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77D4-D2DA-4FC6-8573-446BBCC75E37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A03D0-6B21-9987-F0D9-B52EB154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D1583-29D2-997A-8026-B79BB31C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7229-9439-4B96-B388-08B55744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65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C2F37-6A6E-FB61-6FEE-042CD693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1AD80A-9B8C-50E7-AF64-28C4BB03F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B85A35-8AFB-ABCD-5FB0-FDC1D00A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77D4-D2DA-4FC6-8573-446BBCC75E37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A5174C-0541-3C27-AD06-AD51F53F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11EE4D-4EE5-1CF6-6382-BA1185CD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7229-9439-4B96-B388-08B55744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05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3170D-9905-6D7E-994D-851C74FF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B3A09-B568-994B-1B4B-F0986BF6B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98E0E3-1754-7257-A9F1-5A8152D65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50066-C205-CC83-40D3-6AB02AB3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77D4-D2DA-4FC6-8573-446BBCC75E37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C0DFFA-07ED-E5B8-B4B7-856E68DA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B437EA-242C-B96B-3EE4-A01AD17B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7229-9439-4B96-B388-08B55744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60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11B78-F7F6-62FD-15E7-8B66A8B4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A27E64-4052-E975-E725-442E73775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0BAB25-2986-263F-B5AC-9E54B83BA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29DAE4-D3A3-AEA1-C581-2A4F511EB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728716-0830-7F37-4978-D826127FE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5526F8-B2F3-A72E-7F76-404AF85E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77D4-D2DA-4FC6-8573-446BBCC75E37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1CE2C4-F560-3C9D-8E14-5B599F00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9C4AAF-5ADD-C745-0BCF-C051A965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7229-9439-4B96-B388-08B55744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53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38707-983C-E2BB-AEE4-E85517D76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0CC874-496D-F46F-A9CC-60A0C0BD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77D4-D2DA-4FC6-8573-446BBCC75E37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7F4982-8F61-2B18-C11E-597AEF12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AE441C-6AD3-7D9C-A68E-1B84512A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7229-9439-4B96-B388-08B55744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9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6F3DC0-6FCE-7443-DB98-80C49179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77D4-D2DA-4FC6-8573-446BBCC75E37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936AE4-4606-E00C-E225-503CAE1FD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15DFA9-DB24-4776-9AEB-0F7B1E36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7229-9439-4B96-B388-08B55744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0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11671-056B-8ED2-C5C4-2F5A2667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672A5C-30E3-204B-AA27-767C133ED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3EF13F-E74B-BAD8-F8E1-AA567F036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19D3AB-0BD9-B7EE-E313-FE138DF2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77D4-D2DA-4FC6-8573-446BBCC75E37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C9336B-20B9-A112-39BE-F1DA0BBD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9E0A12-0E1E-8A6A-8584-1FF7183A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7229-9439-4B96-B388-08B55744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71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DB707-FF2E-0364-9A33-466305C94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8139E2-AA5A-F92A-BBA5-A5B88D096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B6BC45-61D7-0B41-C192-232942829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35AB01-722B-B276-F54F-52076FED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77D4-D2DA-4FC6-8573-446BBCC75E37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0CAE1-39AC-B380-27C6-FDA6B30B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5FD970-7C9E-44E9-3A3E-2ED12DDC7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7229-9439-4B96-B388-08B55744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77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D5685F-860B-D52D-8C2D-58AA7DAA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232474-9130-A05E-7915-4D9A3D878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45FD0F-0ED0-BE51-96F1-2F1F0F725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BA77D4-D2DA-4FC6-8573-446BBCC75E37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76CD7-D7DF-3DB9-E17F-87F6AF4F8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C6AC4-FA4C-E16D-1DCA-282AC737C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E67229-9439-4B96-B388-08B55744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69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810D9-ABC9-7047-4FA9-9404DEB80F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ko-KR" altLang="en-US" dirty="0"/>
              <a:t>산업인공지능개론</a:t>
            </a:r>
            <a:br>
              <a:rPr lang="en-US" altLang="ko-KR" dirty="0"/>
            </a:br>
            <a:r>
              <a:rPr lang="en-US" altLang="ko-KR" sz="5300" dirty="0"/>
              <a:t>(</a:t>
            </a:r>
            <a:r>
              <a:rPr lang="ko-KR" altLang="en-US" sz="5300" dirty="0"/>
              <a:t>규칙기반시스템</a:t>
            </a:r>
            <a:r>
              <a:rPr lang="en-US" altLang="ko-KR" sz="5300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D9534C-98B7-1186-6D79-F613BDF8DB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pPr algn="r"/>
            <a:r>
              <a:rPr lang="ko-KR" altLang="en-US" dirty="0"/>
              <a:t>학번</a:t>
            </a:r>
            <a:r>
              <a:rPr lang="en-US" altLang="ko-KR" dirty="0"/>
              <a:t>: 2024254002</a:t>
            </a:r>
          </a:p>
          <a:p>
            <a:pPr algn="r"/>
            <a:r>
              <a:rPr lang="ko-KR" altLang="en-US" dirty="0"/>
              <a:t>성명</a:t>
            </a:r>
            <a:r>
              <a:rPr lang="en-US" altLang="ko-KR" dirty="0"/>
              <a:t>: </a:t>
            </a:r>
            <a:r>
              <a:rPr lang="ko-KR" altLang="en-US" dirty="0"/>
              <a:t>전창수</a:t>
            </a:r>
          </a:p>
        </p:txBody>
      </p:sp>
    </p:spTree>
    <p:extLst>
      <p:ext uri="{BB962C8B-B14F-4D97-AF65-F5344CB8AC3E}">
        <p14:creationId xmlns:p14="http://schemas.microsoft.com/office/powerpoint/2010/main" val="400003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5FC0081-209E-4FBA-6E37-01C506826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378" y="256068"/>
            <a:ext cx="3015300" cy="33722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D15DDA-BA61-BEE5-8E4C-FCA2D07CA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877" y="230188"/>
            <a:ext cx="3235760" cy="35468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E8E9EB3-0027-3DA1-371A-5D8F0DBE9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584" y="4091751"/>
            <a:ext cx="5715000" cy="263645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06E172A-72EF-F328-957C-23737B71D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416" y="3965480"/>
            <a:ext cx="5020309" cy="263645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09C312-1CDE-DFCB-406B-B66A47BAD10F}"/>
              </a:ext>
            </a:extLst>
          </p:cNvPr>
          <p:cNvSpPr/>
          <p:nvPr/>
        </p:nvSpPr>
        <p:spPr>
          <a:xfrm>
            <a:off x="0" y="1270208"/>
            <a:ext cx="2047875" cy="733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CON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C8DD83-45D8-ED8B-C716-A76D478DA1F0}"/>
              </a:ext>
            </a:extLst>
          </p:cNvPr>
          <p:cNvSpPr/>
          <p:nvPr/>
        </p:nvSpPr>
        <p:spPr>
          <a:xfrm>
            <a:off x="5704115" y="1270208"/>
            <a:ext cx="2047875" cy="733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PCA</a:t>
            </a: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CON+BOLUS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8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05EAC1A-30B0-2005-9C23-CEF9239E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838" y="152399"/>
            <a:ext cx="3105526" cy="35170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A42AC2C-1747-41C0-219E-D552FE284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260" y="3429000"/>
            <a:ext cx="5091740" cy="33567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B53487-E62D-E004-D9C7-564D9AC66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534" y="87893"/>
            <a:ext cx="2895976" cy="33411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C80DEB-0709-127B-D8DC-6B6639C41C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5866" y="3493506"/>
            <a:ext cx="5429884" cy="335241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4FD63A-D2F1-DE45-7FBC-42B3DCA9B307}"/>
              </a:ext>
            </a:extLst>
          </p:cNvPr>
          <p:cNvSpPr/>
          <p:nvPr/>
        </p:nvSpPr>
        <p:spPr>
          <a:xfrm>
            <a:off x="6599854" y="1270208"/>
            <a:ext cx="2047875" cy="733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M8S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M8P+2ndballoon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F11635-5C86-AE6D-D3B0-6742531CC6EB}"/>
              </a:ext>
            </a:extLst>
          </p:cNvPr>
          <p:cNvSpPr/>
          <p:nvPr/>
        </p:nvSpPr>
        <p:spPr>
          <a:xfrm>
            <a:off x="385668" y="1177492"/>
            <a:ext cx="2047875" cy="733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M8P</a:t>
            </a:r>
          </a:p>
          <a:p>
            <a:pPr algn="ctr"/>
            <a:r>
              <a:rPr lang="en-US" altLang="ko-KR" sz="2000" b="1" dirty="0" err="1">
                <a:solidFill>
                  <a:schemeClr val="tx1"/>
                </a:solidFill>
              </a:rPr>
              <a:t>PCA+multiflow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89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71235-B520-5DB2-2932-87ECC22B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설명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F1C6EFD-96A6-0FFB-6B7D-EBF142B0B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468721"/>
              </p:ext>
            </p:extLst>
          </p:nvPr>
        </p:nvGraphicFramePr>
        <p:xfrm>
          <a:off x="763035" y="1690687"/>
          <a:ext cx="10515600" cy="4037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5676702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461033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3968235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2717832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66813880"/>
                    </a:ext>
                  </a:extLst>
                </a:gridCol>
              </a:tblGrid>
              <a:tr h="643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VOLUME(</a:t>
                      </a:r>
                      <a:r>
                        <a:rPr lang="ko-KR" altLang="en-US" dirty="0"/>
                        <a:t>용량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TYPE(</a:t>
                      </a:r>
                      <a:r>
                        <a:rPr lang="ko-KR" altLang="en-US" dirty="0"/>
                        <a:t>모델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96575"/>
                  </a:ext>
                </a:extLst>
              </a:tr>
              <a:tr h="643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Small(60ml)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지속적 약물주입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PCA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지속적 약물 주입</a:t>
                      </a:r>
                      <a:r>
                        <a:rPr lang="en-US" altLang="ko-KR" dirty="0"/>
                        <a:t>+BOLUS</a:t>
                      </a:r>
                      <a:r>
                        <a:rPr lang="ko-KR" altLang="en-US" dirty="0"/>
                        <a:t>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M8P</a:t>
                      </a:r>
                    </a:p>
                    <a:p>
                      <a:pPr algn="ctr" latinLnBrk="1"/>
                      <a:r>
                        <a:rPr lang="en-US" altLang="ko-KR" dirty="0"/>
                        <a:t>(PCA+MULTI FLOW RATE</a:t>
                      </a:r>
                      <a:r>
                        <a:rPr lang="ko-KR" altLang="en-US" dirty="0"/>
                        <a:t>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M8S</a:t>
                      </a:r>
                    </a:p>
                    <a:p>
                      <a:pPr algn="ctr" latinLnBrk="1"/>
                      <a:r>
                        <a:rPr lang="en-US" altLang="ko-KR" dirty="0"/>
                        <a:t>(M8P+2nd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BALLOON </a:t>
                      </a:r>
                      <a:r>
                        <a:rPr lang="ko-KR" altLang="en-US" dirty="0"/>
                        <a:t>추가형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6540183"/>
                  </a:ext>
                </a:extLst>
              </a:tr>
              <a:tr h="643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Medium(100ml)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869993"/>
                  </a:ext>
                </a:extLst>
              </a:tr>
              <a:tr h="643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Large(300ml)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2017428"/>
                  </a:ext>
                </a:extLst>
              </a:tr>
              <a:tr h="643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/>
                        <a:t>용량을 결정</a:t>
                      </a:r>
                      <a:endParaRPr lang="en-US" altLang="ko-KR" dirty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dirty="0"/>
                        <a:t>BOLUS </a:t>
                      </a:r>
                      <a:r>
                        <a:rPr lang="ko-KR" altLang="en-US" dirty="0"/>
                        <a:t>결정</a:t>
                      </a:r>
                      <a:endParaRPr lang="en-US" altLang="ko-KR" dirty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dirty="0"/>
                        <a:t>MULTI FLOWRATE </a:t>
                      </a:r>
                      <a:r>
                        <a:rPr lang="ko-KR" altLang="en-US" dirty="0"/>
                        <a:t>결정</a:t>
                      </a:r>
                      <a:endParaRPr lang="en-US" altLang="ko-KR" dirty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dirty="0"/>
                        <a:t>2</a:t>
                      </a:r>
                      <a:r>
                        <a:rPr lang="en-US" altLang="ko-KR" baseline="30000" dirty="0"/>
                        <a:t>nd</a:t>
                      </a:r>
                      <a:r>
                        <a:rPr lang="en-US" altLang="ko-KR" dirty="0"/>
                        <a:t> Balloon </a:t>
                      </a:r>
                      <a:r>
                        <a:rPr lang="ko-KR" altLang="en-US" dirty="0"/>
                        <a:t>결정</a:t>
                      </a:r>
                      <a:endParaRPr lang="en-US" altLang="ko-KR" dirty="0"/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dirty="0" err="1"/>
                        <a:t>에</a:t>
                      </a:r>
                      <a:r>
                        <a:rPr lang="ko-KR" altLang="en-US" dirty="0"/>
                        <a:t> 따라 주문 모델 결정</a:t>
                      </a:r>
                      <a:endParaRPr lang="en-US" altLang="ko-K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832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78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93</Words>
  <Application>Microsoft Office PowerPoint</Application>
  <PresentationFormat>와이드스크린</PresentationFormat>
  <Paragraphs>31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 산업인공지능개론 (규칙기반시스템)</vt:lpstr>
      <vt:lpstr>PowerPoint 프레젠테이션</vt:lpstr>
      <vt:lpstr>PowerPoint 프레젠테이션</vt:lpstr>
      <vt:lpstr>설명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산업인공지능개론 (규칙기반시스템)</dc:title>
  <dc:creator>전창수</dc:creator>
  <cp:lastModifiedBy>전창수</cp:lastModifiedBy>
  <cp:revision>1</cp:revision>
  <dcterms:created xsi:type="dcterms:W3CDTF">2024-03-31T13:43:23Z</dcterms:created>
  <dcterms:modified xsi:type="dcterms:W3CDTF">2024-08-14T01:46:44Z</dcterms:modified>
</cp:coreProperties>
</file>