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33734-9AD8-32F5-AA18-B4FCC5F94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84461D-AD87-C922-FAF2-EED293E2C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321B1-B024-5001-7F05-F9971345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AEFB-8012-4D2A-A690-9292B037EF69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F94F6-370A-10E1-A275-DB4022306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5CE2C9-4208-FDED-9115-FE37ABD4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405A-B408-43A8-99B6-56BFCE45B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90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E5179-1FE5-6638-DF6C-B5A33BFA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126A8F-B199-DBB1-76C3-EE129F085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C1864-31B3-A731-9F13-F57C654B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AEFB-8012-4D2A-A690-9292B037EF69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A0D8E-91E6-2510-FAD3-F9CFA04F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BF3B6-51D6-BD65-FE90-92ECC2812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405A-B408-43A8-99B6-56BFCE45B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79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03A519-5F05-4E16-E1A0-A3ABBD571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D4DFC9-09E2-5255-9CE8-587761428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5B146-6D4D-2E8F-7E67-D45FD901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AEFB-8012-4D2A-A690-9292B037EF69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9A9B6-7B40-3C77-D921-7BF4FCDE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009639-1CD5-44AB-EC61-9F7F12F9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405A-B408-43A8-99B6-56BFCE45B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67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C63D7-D3CF-95CA-37E6-D050ED01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0771E-5746-2C22-300E-B50C02514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EBF91-3993-91D8-3873-DCDAD422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AEFB-8012-4D2A-A690-9292B037EF69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642AA-F9F5-F767-92FF-FDE421AC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AE41D-359F-0C2B-B910-B4D2ECDB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405A-B408-43A8-99B6-56BFCE45B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03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3B239-EAFB-2AA7-7367-1189B8E7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22B7F7-E977-2FAB-BE25-EEEB5802E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78BBB-15AE-A43D-896E-A35E0FCB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AEFB-8012-4D2A-A690-9292B037EF69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00F354-3840-4645-3DE7-F3CB16E4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7FF66-957D-AAD2-5918-8B87B765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405A-B408-43A8-99B6-56BFCE45B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0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218AB-11EB-2682-CD82-A82B3819E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76C1C-8EF5-A5AD-B969-83BEBC3AA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B6AC86-7ADC-00E6-3C14-998529F40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624CF3-2711-DC70-D8DB-9920373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AEFB-8012-4D2A-A690-9292B037EF69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8CC2D0-AC43-1E9D-545B-6C182CDA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338ABA-CEDC-1597-66D9-FA09B7A09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405A-B408-43A8-99B6-56BFCE45B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00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873B7-5382-2D0D-C29F-87BAAAC2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F9DA5-275F-D23F-835E-37333BF89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45C9E4-6E25-121C-15F2-5DF014DCB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AB66C4-275F-A3C1-791B-C844297BD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259838-B0FD-FF0E-965A-8503C2C1E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C9A0D7-0D71-B853-C693-164B23C5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AEFB-8012-4D2A-A690-9292B037EF69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46F054-C025-19E0-1B95-7F885197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138B2A-ACC8-6A7D-4CE7-DB3DC152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405A-B408-43A8-99B6-56BFCE45B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81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63CB7-24C2-AC12-B9A5-6B3C88DC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AA7113-D32C-DFE5-A253-CB487ED4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AEFB-8012-4D2A-A690-9292B037EF69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315798-F976-F845-CFD6-4938B669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AC0436-99A1-4452-5E97-CBA0AB9A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405A-B408-43A8-99B6-56BFCE45B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23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DC6AE7-2E36-804D-114D-14FB45DA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AEFB-8012-4D2A-A690-9292B037EF69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BCD85B-F144-A80B-BF5A-0AE42C40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923239-DDFC-E179-1A5D-4F40893E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405A-B408-43A8-99B6-56BFCE45B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75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6C3D9-9E57-8623-811A-F6E8CDCC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2DD09-EB83-CAFE-E324-27D2E89EA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46BBA9-F56F-5FBA-82F9-72FFAF446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C3C356-759C-7900-2E0E-91734E1E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AEFB-8012-4D2A-A690-9292B037EF69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A7A52E-A8BC-285D-6561-1713292A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F67554-5DF8-E8C2-DB9C-B61A70EC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405A-B408-43A8-99B6-56BFCE45B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42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1D26B-C81E-BBC7-CC6F-06DE1B27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8D26D3-A986-981F-5421-944981E0F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B79D7F-97EF-55C0-4B07-9D0B60DC4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DE1718-400D-0995-728F-8DA3A021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AEFB-8012-4D2A-A690-9292B037EF69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A273E0-2183-39CD-C7F0-250B45B6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138B14-23D9-7CDE-E644-38E10E8E6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405A-B408-43A8-99B6-56BFCE45B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89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B3FA7D-9D52-5BD4-B69E-0E8330E3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A77DE9-3C83-D667-AC0D-DD8990846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55EAC-3F12-1868-C20E-C49E6F082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0AEFB-8012-4D2A-A690-9292B037EF69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60CCD-2952-60BA-64BD-65A9D87BF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8FFEAB-53A2-972F-5B70-FA945BEA5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23405A-B408-43A8-99B6-56BFCE45B7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88004-9F15-3301-D308-6DE5CABA4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영상처리실제</a:t>
            </a:r>
            <a:r>
              <a:rPr lang="ko-KR" altLang="en-US" dirty="0"/>
              <a:t> 프로젝트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 err="1"/>
              <a:t>견종인식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84FDFA-C300-85F2-A3EC-F6CE60498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학번</a:t>
            </a:r>
            <a:r>
              <a:rPr lang="en-US" altLang="ko-KR" dirty="0"/>
              <a:t>:2024254002</a:t>
            </a:r>
          </a:p>
          <a:p>
            <a:pPr algn="r"/>
            <a:r>
              <a:rPr lang="ko-KR" altLang="en-US" dirty="0"/>
              <a:t>성명</a:t>
            </a:r>
            <a:r>
              <a:rPr lang="en-US" altLang="ko-KR" dirty="0"/>
              <a:t>:</a:t>
            </a:r>
            <a:r>
              <a:rPr lang="ko-KR" altLang="en-US" dirty="0"/>
              <a:t>전창수</a:t>
            </a:r>
          </a:p>
        </p:txBody>
      </p:sp>
    </p:spTree>
    <p:extLst>
      <p:ext uri="{BB962C8B-B14F-4D97-AF65-F5344CB8AC3E}">
        <p14:creationId xmlns:p14="http://schemas.microsoft.com/office/powerpoint/2010/main" val="11802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A2AEB5-F16F-EFEA-FECB-E308192A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84" y="416737"/>
            <a:ext cx="11092426" cy="336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본 프로젝트는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Stanford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Dogs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기반으로, **딥러닝 전이학습 모델(MobileNetV2)**을 활용하여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견종을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자동으로 인식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하는 시스템을 구현하였습니다.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MobileNetV2는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ImageNet으로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사전 학습된 모델을 기반으로 하며, 본 프로젝트에서는 마지막 분류기 층만 새로 학습하여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효율적이고 빠른 훈련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가능하도록 설정하였습니다.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데이터는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ImageDataGenerator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이용하여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수평 뒤집기, 확대 등 데이터 증강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 수행하였고, 전체 데이터의 20%를 검증 데이터로 사용하였습니다.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GUI는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PyQt5 기반으로 구성되어 사용자가 이미지를 직접 불러오고, 인식 결과를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Top-5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견종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이름과 확률로 시각적 출력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할 수 있도록 설계되었습니다.</a:t>
            </a:r>
          </a:p>
        </p:txBody>
      </p:sp>
    </p:spTree>
    <p:extLst>
      <p:ext uri="{BB962C8B-B14F-4D97-AF65-F5344CB8AC3E}">
        <p14:creationId xmlns:p14="http://schemas.microsoft.com/office/powerpoint/2010/main" val="300833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25BE5D6-7EF7-1C07-FE5D-DE25DB1E7EF4}"/>
              </a:ext>
            </a:extLst>
          </p:cNvPr>
          <p:cNvSpPr/>
          <p:nvPr/>
        </p:nvSpPr>
        <p:spPr>
          <a:xfrm>
            <a:off x="599768" y="0"/>
            <a:ext cx="1376516" cy="32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학습코드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00C63B-0DC4-7C1D-54FF-E0639C62539E}"/>
              </a:ext>
            </a:extLst>
          </p:cNvPr>
          <p:cNvSpPr txBox="1"/>
          <p:nvPr/>
        </p:nvSpPr>
        <p:spPr>
          <a:xfrm>
            <a:off x="127820" y="415422"/>
            <a:ext cx="6096000" cy="6355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import </a:t>
            </a:r>
            <a:r>
              <a:rPr lang="en-US" altLang="ko-KR" sz="1100" dirty="0" err="1"/>
              <a:t>tensorflow</a:t>
            </a:r>
            <a:r>
              <a:rPr lang="en-US" altLang="ko-KR" sz="1100" dirty="0"/>
              <a:t> as </a:t>
            </a:r>
            <a:r>
              <a:rPr lang="en-US" altLang="ko-KR" sz="1100" dirty="0" err="1"/>
              <a:t>tf</a:t>
            </a:r>
            <a:endParaRPr lang="en-US" altLang="ko-KR" sz="1100" dirty="0"/>
          </a:p>
          <a:p>
            <a:r>
              <a:rPr lang="en-US" altLang="ko-KR" sz="1100" dirty="0"/>
              <a:t>from </a:t>
            </a:r>
            <a:r>
              <a:rPr lang="en-US" altLang="ko-KR" sz="1100" dirty="0" err="1"/>
              <a:t>tensorflow.keras.models</a:t>
            </a:r>
            <a:r>
              <a:rPr lang="en-US" altLang="ko-KR" sz="1100" dirty="0"/>
              <a:t> import Model</a:t>
            </a:r>
          </a:p>
          <a:p>
            <a:r>
              <a:rPr lang="en-US" altLang="ko-KR" sz="1100" dirty="0"/>
              <a:t>from </a:t>
            </a:r>
            <a:r>
              <a:rPr lang="en-US" altLang="ko-KR" sz="1100" dirty="0" err="1"/>
              <a:t>tensorflow.keras.layers</a:t>
            </a:r>
            <a:r>
              <a:rPr lang="en-US" altLang="ko-KR" sz="1100" dirty="0"/>
              <a:t> import Dense, Dropout, GlobalAveragePooling2D, Input</a:t>
            </a:r>
          </a:p>
          <a:p>
            <a:r>
              <a:rPr lang="en-US" altLang="ko-KR" sz="1100" dirty="0"/>
              <a:t>from </a:t>
            </a:r>
            <a:r>
              <a:rPr lang="en-US" altLang="ko-KR" sz="1100" dirty="0" err="1"/>
              <a:t>tensorflow.keras.applications</a:t>
            </a:r>
            <a:r>
              <a:rPr lang="en-US" altLang="ko-KR" sz="1100" dirty="0"/>
              <a:t> import MobileNetV2</a:t>
            </a:r>
          </a:p>
          <a:p>
            <a:r>
              <a:rPr lang="en-US" altLang="ko-KR" sz="1100" dirty="0"/>
              <a:t>from </a:t>
            </a:r>
            <a:r>
              <a:rPr lang="en-US" altLang="ko-KR" sz="1100" dirty="0" err="1"/>
              <a:t>tensorflow.keras.preprocessing.image</a:t>
            </a:r>
            <a:r>
              <a:rPr lang="en-US" altLang="ko-KR" sz="1100" dirty="0"/>
              <a:t> import </a:t>
            </a:r>
            <a:r>
              <a:rPr lang="en-US" altLang="ko-KR" sz="1100" dirty="0" err="1"/>
              <a:t>ImageDataGenerator</a:t>
            </a:r>
            <a:endParaRPr lang="en-US" altLang="ko-KR" sz="1100" dirty="0"/>
          </a:p>
          <a:p>
            <a:r>
              <a:rPr lang="en-US" altLang="ko-KR" sz="1100" dirty="0"/>
              <a:t>import </a:t>
            </a:r>
            <a:r>
              <a:rPr lang="en-US" altLang="ko-KR" sz="1100" dirty="0" err="1"/>
              <a:t>os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# 1. </a:t>
            </a:r>
            <a:r>
              <a:rPr lang="ko-KR" altLang="en-US" sz="1100" dirty="0"/>
              <a:t>데이터 경로</a:t>
            </a:r>
          </a:p>
          <a:p>
            <a:r>
              <a:rPr lang="en-US" altLang="ko-KR" sz="1100" dirty="0" err="1"/>
              <a:t>data_dir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r'C</a:t>
            </a:r>
            <a:r>
              <a:rPr lang="en-US" altLang="ko-KR" sz="1100" dirty="0"/>
              <a:t>:\datasets\</a:t>
            </a:r>
            <a:r>
              <a:rPr lang="en-US" altLang="ko-KR" sz="1100" dirty="0" err="1"/>
              <a:t>stanford_dogs</a:t>
            </a:r>
            <a:r>
              <a:rPr lang="en-US" altLang="ko-KR" sz="1100" dirty="0"/>
              <a:t>\images\images'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2. </a:t>
            </a:r>
            <a:r>
              <a:rPr lang="ko-KR" altLang="en-US" sz="1100" dirty="0" err="1"/>
              <a:t>전처리</a:t>
            </a:r>
            <a:endParaRPr lang="ko-KR" altLang="en-US" sz="1100" dirty="0"/>
          </a:p>
          <a:p>
            <a:r>
              <a:rPr lang="en-US" altLang="ko-KR" sz="1100" dirty="0" err="1"/>
              <a:t>img_size</a:t>
            </a:r>
            <a:r>
              <a:rPr lang="en-US" altLang="ko-KR" sz="1100" dirty="0"/>
              <a:t> = (160, 160)</a:t>
            </a:r>
          </a:p>
          <a:p>
            <a:r>
              <a:rPr lang="en-US" altLang="ko-KR" sz="1100" dirty="0" err="1"/>
              <a:t>batch_size</a:t>
            </a:r>
            <a:r>
              <a:rPr lang="en-US" altLang="ko-KR" sz="1100" dirty="0"/>
              <a:t> = 64</a:t>
            </a:r>
          </a:p>
          <a:p>
            <a:endParaRPr lang="en-US" altLang="ko-KR" sz="1100" dirty="0"/>
          </a:p>
          <a:p>
            <a:r>
              <a:rPr lang="en-US" altLang="ko-KR" sz="1100" dirty="0" err="1"/>
              <a:t>datagen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ImageDataGenerator</a:t>
            </a:r>
            <a:r>
              <a:rPr lang="en-US" altLang="ko-KR" sz="1100" dirty="0"/>
              <a:t>(</a:t>
            </a:r>
          </a:p>
          <a:p>
            <a:r>
              <a:rPr lang="en-US" altLang="ko-KR" sz="1100" dirty="0"/>
              <a:t>    rescale=1./255,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validation_split</a:t>
            </a:r>
            <a:r>
              <a:rPr lang="en-US" altLang="ko-KR" sz="1100" dirty="0"/>
              <a:t>=0.2,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horizontal_flip</a:t>
            </a:r>
            <a:r>
              <a:rPr lang="en-US" altLang="ko-KR" sz="1100" dirty="0"/>
              <a:t>=True,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zoom_range</a:t>
            </a:r>
            <a:r>
              <a:rPr lang="en-US" altLang="ko-KR" sz="1100" dirty="0"/>
              <a:t>=0.2</a:t>
            </a:r>
          </a:p>
          <a:p>
            <a:r>
              <a:rPr lang="en-US" altLang="ko-KR" sz="1100" dirty="0"/>
              <a:t>)</a:t>
            </a:r>
          </a:p>
          <a:p>
            <a:endParaRPr lang="en-US" altLang="ko-KR" sz="1100" dirty="0"/>
          </a:p>
          <a:p>
            <a:r>
              <a:rPr lang="en-US" altLang="ko-KR" sz="1100" dirty="0" err="1"/>
              <a:t>train_generator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datagen.flow_from_directory</a:t>
            </a:r>
            <a:r>
              <a:rPr lang="en-US" altLang="ko-KR" sz="1100" dirty="0"/>
              <a:t>(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data_dir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target_size</a:t>
            </a:r>
            <a:r>
              <a:rPr lang="en-US" altLang="ko-KR" sz="1100" dirty="0"/>
              <a:t>=</a:t>
            </a:r>
            <a:r>
              <a:rPr lang="en-US" altLang="ko-KR" sz="1100" dirty="0" err="1"/>
              <a:t>img_size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batch_size</a:t>
            </a:r>
            <a:r>
              <a:rPr lang="en-US" altLang="ko-KR" sz="1100" dirty="0"/>
              <a:t>=</a:t>
            </a:r>
            <a:r>
              <a:rPr lang="en-US" altLang="ko-KR" sz="1100" dirty="0" err="1"/>
              <a:t>batch_size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class_mode</a:t>
            </a:r>
            <a:r>
              <a:rPr lang="en-US" altLang="ko-KR" sz="1100" dirty="0"/>
              <a:t>='categorical',</a:t>
            </a:r>
          </a:p>
          <a:p>
            <a:r>
              <a:rPr lang="en-US" altLang="ko-KR" sz="1100" dirty="0"/>
              <a:t>    subset='training'</a:t>
            </a:r>
          </a:p>
          <a:p>
            <a:r>
              <a:rPr lang="en-US" altLang="ko-KR" sz="1100" dirty="0"/>
              <a:t>)</a:t>
            </a:r>
          </a:p>
          <a:p>
            <a:endParaRPr lang="en-US" altLang="ko-KR" sz="1100" dirty="0"/>
          </a:p>
          <a:p>
            <a:r>
              <a:rPr lang="en-US" altLang="ko-KR" sz="1100" dirty="0" err="1"/>
              <a:t>val_generator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datagen.flow_from_directory</a:t>
            </a:r>
            <a:r>
              <a:rPr lang="en-US" altLang="ko-KR" sz="1100" dirty="0"/>
              <a:t>(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data_dir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target_size</a:t>
            </a:r>
            <a:r>
              <a:rPr lang="en-US" altLang="ko-KR" sz="1100" dirty="0"/>
              <a:t>=</a:t>
            </a:r>
            <a:r>
              <a:rPr lang="en-US" altLang="ko-KR" sz="1100" dirty="0" err="1"/>
              <a:t>img_size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batch_size</a:t>
            </a:r>
            <a:r>
              <a:rPr lang="en-US" altLang="ko-KR" sz="1100" dirty="0"/>
              <a:t>=</a:t>
            </a:r>
            <a:r>
              <a:rPr lang="en-US" altLang="ko-KR" sz="1100" dirty="0" err="1"/>
              <a:t>batch_size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class_mode</a:t>
            </a:r>
            <a:r>
              <a:rPr lang="en-US" altLang="ko-KR" sz="1100" dirty="0"/>
              <a:t>='categorical',</a:t>
            </a:r>
          </a:p>
          <a:p>
            <a:r>
              <a:rPr lang="en-US" altLang="ko-KR" sz="1100" dirty="0"/>
              <a:t>    subset='validation'</a:t>
            </a:r>
          </a:p>
          <a:p>
            <a:r>
              <a:rPr lang="en-US" altLang="ko-KR" sz="1100" dirty="0"/>
              <a:t>)</a:t>
            </a:r>
          </a:p>
          <a:p>
            <a:endParaRPr lang="en-US" altLang="ko-KR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EECD2D-2D53-E6E4-22EC-3E8FB0CD5DDE}"/>
              </a:ext>
            </a:extLst>
          </p:cNvPr>
          <p:cNvSpPr txBox="1"/>
          <p:nvPr/>
        </p:nvSpPr>
        <p:spPr>
          <a:xfrm>
            <a:off x="5850194" y="160287"/>
            <a:ext cx="609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# 3. </a:t>
            </a:r>
            <a:r>
              <a:rPr lang="ko-KR" altLang="en-US" sz="1200" dirty="0"/>
              <a:t>모델 구성</a:t>
            </a:r>
          </a:p>
          <a:p>
            <a:r>
              <a:rPr lang="en-US" altLang="ko-KR" sz="1200" dirty="0" err="1"/>
              <a:t>base_model</a:t>
            </a:r>
            <a:r>
              <a:rPr lang="en-US" altLang="ko-KR" sz="1200" dirty="0"/>
              <a:t> = MobileNetV2(</a:t>
            </a:r>
            <a:r>
              <a:rPr lang="en-US" altLang="ko-KR" sz="1200" dirty="0" err="1"/>
              <a:t>input_shape</a:t>
            </a:r>
            <a:r>
              <a:rPr lang="en-US" altLang="ko-KR" sz="1200" dirty="0"/>
              <a:t>=(160, 160, 3), </a:t>
            </a:r>
            <a:r>
              <a:rPr lang="en-US" altLang="ko-KR" sz="1200" dirty="0" err="1"/>
              <a:t>include_top</a:t>
            </a:r>
            <a:r>
              <a:rPr lang="en-US" altLang="ko-KR" sz="1200" dirty="0"/>
              <a:t>=False, weights='</a:t>
            </a:r>
            <a:r>
              <a:rPr lang="en-US" altLang="ko-KR" sz="1200" dirty="0" err="1"/>
              <a:t>imagenet</a:t>
            </a:r>
            <a:r>
              <a:rPr lang="en-US" altLang="ko-KR" sz="1200" dirty="0"/>
              <a:t>')</a:t>
            </a:r>
          </a:p>
          <a:p>
            <a:r>
              <a:rPr lang="en-US" altLang="ko-KR" sz="1200" dirty="0" err="1"/>
              <a:t>base_model.trainable</a:t>
            </a:r>
            <a:r>
              <a:rPr lang="en-US" altLang="ko-KR" sz="1200" dirty="0"/>
              <a:t> = False</a:t>
            </a:r>
          </a:p>
          <a:p>
            <a:endParaRPr lang="en-US" altLang="ko-KR" sz="1200" dirty="0"/>
          </a:p>
          <a:p>
            <a:r>
              <a:rPr lang="en-US" altLang="ko-KR" sz="1200" dirty="0"/>
              <a:t>inputs = Input(shape=(160, 160, 3))</a:t>
            </a:r>
          </a:p>
          <a:p>
            <a:r>
              <a:rPr lang="en-US" altLang="ko-KR" sz="1200" dirty="0"/>
              <a:t>x = </a:t>
            </a:r>
            <a:r>
              <a:rPr lang="en-US" altLang="ko-KR" sz="1200" dirty="0" err="1"/>
              <a:t>base_model</a:t>
            </a:r>
            <a:r>
              <a:rPr lang="en-US" altLang="ko-KR" sz="1200" dirty="0"/>
              <a:t>(inputs, training=False)</a:t>
            </a:r>
          </a:p>
          <a:p>
            <a:r>
              <a:rPr lang="en-US" altLang="ko-KR" sz="1200" dirty="0"/>
              <a:t>x = GlobalAveragePooling2D()(x)</a:t>
            </a:r>
          </a:p>
          <a:p>
            <a:r>
              <a:rPr lang="en-US" altLang="ko-KR" sz="1200" dirty="0"/>
              <a:t>x = Dropout(0.3)(x)</a:t>
            </a:r>
          </a:p>
          <a:p>
            <a:r>
              <a:rPr lang="en-US" altLang="ko-KR" sz="1200" dirty="0"/>
              <a:t>outputs = Dense(</a:t>
            </a:r>
            <a:r>
              <a:rPr lang="en-US" altLang="ko-KR" sz="1200" dirty="0" err="1"/>
              <a:t>train_generator.num_classes</a:t>
            </a:r>
            <a:r>
              <a:rPr lang="en-US" altLang="ko-KR" sz="1200" dirty="0"/>
              <a:t>, activation='</a:t>
            </a:r>
            <a:r>
              <a:rPr lang="en-US" altLang="ko-KR" sz="1200" dirty="0" err="1"/>
              <a:t>softmax</a:t>
            </a:r>
            <a:r>
              <a:rPr lang="en-US" altLang="ko-KR" sz="1200" dirty="0"/>
              <a:t>')(x)</a:t>
            </a:r>
          </a:p>
          <a:p>
            <a:r>
              <a:rPr lang="en-US" altLang="ko-KR" sz="1200" dirty="0"/>
              <a:t>model = Model(inputs, outputs)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model.compile</a:t>
            </a:r>
            <a:r>
              <a:rPr lang="en-US" altLang="ko-KR" sz="1200" dirty="0"/>
              <a:t>(optimizer='</a:t>
            </a:r>
            <a:r>
              <a:rPr lang="en-US" altLang="ko-KR" sz="1200" dirty="0" err="1"/>
              <a:t>adam</a:t>
            </a:r>
            <a:r>
              <a:rPr lang="en-US" altLang="ko-KR" sz="1200" dirty="0"/>
              <a:t>', loss='</a:t>
            </a:r>
            <a:r>
              <a:rPr lang="en-US" altLang="ko-KR" sz="1200" dirty="0" err="1"/>
              <a:t>categorical_crossentropy</a:t>
            </a:r>
            <a:r>
              <a:rPr lang="en-US" altLang="ko-KR" sz="1200" dirty="0"/>
              <a:t>', metrics=['accuracy'])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4. </a:t>
            </a:r>
            <a:r>
              <a:rPr lang="ko-KR" altLang="en-US" sz="1200" dirty="0"/>
              <a:t>학습</a:t>
            </a:r>
          </a:p>
          <a:p>
            <a:r>
              <a:rPr lang="en-US" altLang="ko-KR" sz="1200" dirty="0" err="1"/>
              <a:t>model.fit</a:t>
            </a:r>
            <a:r>
              <a:rPr lang="en-US" altLang="ko-KR" sz="1200" dirty="0"/>
              <a:t>(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train_generator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validation_data</a:t>
            </a:r>
            <a:r>
              <a:rPr lang="en-US" altLang="ko-KR" sz="1200" dirty="0"/>
              <a:t>=</a:t>
            </a:r>
            <a:r>
              <a:rPr lang="en-US" altLang="ko-KR" sz="1200" dirty="0" err="1"/>
              <a:t>val_generator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 epochs=10</a:t>
            </a:r>
          </a:p>
          <a:p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5. </a:t>
            </a:r>
            <a:r>
              <a:rPr lang="ko-KR" altLang="en-US" sz="1200" dirty="0"/>
              <a:t>모델 저장 </a:t>
            </a:r>
            <a:r>
              <a:rPr lang="en-US" altLang="ko-KR" sz="1200" dirty="0"/>
              <a:t>(</a:t>
            </a:r>
            <a:r>
              <a:rPr lang="ko-KR" altLang="en-US" sz="1200" dirty="0"/>
              <a:t>학번</a:t>
            </a:r>
            <a:r>
              <a:rPr lang="en-US" altLang="ko-KR" sz="1200" dirty="0"/>
              <a:t>.h5 </a:t>
            </a:r>
            <a:r>
              <a:rPr lang="ko-KR" altLang="en-US" sz="1200" dirty="0"/>
              <a:t>형식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err="1"/>
              <a:t>model.save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r'C</a:t>
            </a:r>
            <a:r>
              <a:rPr lang="en-US" altLang="ko-KR" sz="1200" dirty="0"/>
              <a:t>:\datasets\</a:t>
            </a:r>
            <a:r>
              <a:rPr lang="en-US" altLang="ko-KR" sz="1200" dirty="0" err="1"/>
              <a:t>stanford_dogs</a:t>
            </a:r>
            <a:r>
              <a:rPr lang="en-US" altLang="ko-KR" sz="1200" dirty="0"/>
              <a:t>\2024254002.h5')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6. </a:t>
            </a:r>
            <a:r>
              <a:rPr lang="ko-KR" altLang="en-US" sz="1200" dirty="0" err="1"/>
              <a:t>견종</a:t>
            </a:r>
            <a:r>
              <a:rPr lang="ko-KR" altLang="en-US" sz="1200" dirty="0"/>
              <a:t> 이름 저장 </a:t>
            </a:r>
            <a:r>
              <a:rPr lang="en-US" altLang="ko-KR" sz="1200" dirty="0"/>
              <a:t>(dog_species_name.txt)</a:t>
            </a:r>
          </a:p>
          <a:p>
            <a:r>
              <a:rPr lang="en-US" altLang="ko-KR" sz="1200" dirty="0" err="1"/>
              <a:t>class_names</a:t>
            </a:r>
            <a:r>
              <a:rPr lang="en-US" altLang="ko-KR" sz="1200" dirty="0"/>
              <a:t> = list(</a:t>
            </a:r>
            <a:r>
              <a:rPr lang="en-US" altLang="ko-KR" sz="1200" dirty="0" err="1"/>
              <a:t>train_generator.class_indices.keys</a:t>
            </a:r>
            <a:r>
              <a:rPr lang="en-US" altLang="ko-KR" sz="1200" dirty="0"/>
              <a:t>())</a:t>
            </a:r>
          </a:p>
          <a:p>
            <a:r>
              <a:rPr lang="en-US" altLang="ko-KR" sz="1200" dirty="0"/>
              <a:t>with open(</a:t>
            </a:r>
            <a:r>
              <a:rPr lang="en-US" altLang="ko-KR" sz="1200" dirty="0" err="1"/>
              <a:t>r'C</a:t>
            </a:r>
            <a:r>
              <a:rPr lang="en-US" altLang="ko-KR" sz="1200" dirty="0"/>
              <a:t>:\datasets\</a:t>
            </a:r>
            <a:r>
              <a:rPr lang="en-US" altLang="ko-KR" sz="1200" dirty="0" err="1"/>
              <a:t>stanford_dogs</a:t>
            </a:r>
            <a:r>
              <a:rPr lang="en-US" altLang="ko-KR" sz="1200" dirty="0"/>
              <a:t>\dog_species_name.txt', 'w', encoding='utf-8') as f:</a:t>
            </a:r>
          </a:p>
          <a:p>
            <a:r>
              <a:rPr lang="en-US" altLang="ko-KR" sz="1200" dirty="0"/>
              <a:t>    for name in </a:t>
            </a:r>
            <a:r>
              <a:rPr lang="en-US" altLang="ko-KR" sz="1200" dirty="0" err="1"/>
              <a:t>class_names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f.write</a:t>
            </a:r>
            <a:r>
              <a:rPr lang="en-US" altLang="ko-KR" sz="1200" dirty="0"/>
              <a:t>(name + '\n')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print("</a:t>
            </a:r>
            <a:r>
              <a:rPr lang="ko-KR" altLang="en-US" sz="1200" dirty="0"/>
              <a:t>모델 및 </a:t>
            </a:r>
            <a:r>
              <a:rPr lang="ko-KR" altLang="en-US" sz="1200" dirty="0" err="1"/>
              <a:t>견종</a:t>
            </a:r>
            <a:r>
              <a:rPr lang="ko-KR" altLang="en-US" sz="1200" dirty="0"/>
              <a:t> 이름 파일 저장 완료</a:t>
            </a:r>
            <a:r>
              <a:rPr lang="en-US" altLang="ko-KR" sz="1200" dirty="0"/>
              <a:t>!")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4177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235752D-E56A-9707-54CF-EB71D3E636A8}"/>
              </a:ext>
            </a:extLst>
          </p:cNvPr>
          <p:cNvSpPr/>
          <p:nvPr/>
        </p:nvSpPr>
        <p:spPr>
          <a:xfrm>
            <a:off x="599768" y="0"/>
            <a:ext cx="1376516" cy="32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FFB65A-A2C8-3A0C-4817-C32C4540E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8518"/>
            <a:ext cx="12192000" cy="268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7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3BD71F7-7C77-F120-BE55-CA2FCA5F42E4}"/>
              </a:ext>
            </a:extLst>
          </p:cNvPr>
          <p:cNvSpPr/>
          <p:nvPr/>
        </p:nvSpPr>
        <p:spPr>
          <a:xfrm>
            <a:off x="599768" y="0"/>
            <a:ext cx="1376516" cy="32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인식코드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71EB5E-E34D-EC60-FBA2-FA06AE7A6A2C}"/>
              </a:ext>
            </a:extLst>
          </p:cNvPr>
          <p:cNvSpPr txBox="1"/>
          <p:nvPr/>
        </p:nvSpPr>
        <p:spPr>
          <a:xfrm>
            <a:off x="480944" y="461378"/>
            <a:ext cx="6094324" cy="6601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import cv2 as cv</a:t>
            </a:r>
          </a:p>
          <a:p>
            <a:r>
              <a:rPr lang="en-US" altLang="ko-KR" sz="900" dirty="0"/>
              <a:t>import </a:t>
            </a:r>
            <a:r>
              <a:rPr lang="en-US" altLang="ko-KR" sz="900" dirty="0" err="1"/>
              <a:t>numpy</a:t>
            </a:r>
            <a:r>
              <a:rPr lang="en-US" altLang="ko-KR" sz="900" dirty="0"/>
              <a:t> as np</a:t>
            </a:r>
          </a:p>
          <a:p>
            <a:r>
              <a:rPr lang="en-US" altLang="ko-KR" sz="900" dirty="0"/>
              <a:t>import </a:t>
            </a:r>
            <a:r>
              <a:rPr lang="en-US" altLang="ko-KR" sz="900" dirty="0" err="1"/>
              <a:t>tensorflow</a:t>
            </a:r>
            <a:r>
              <a:rPr lang="en-US" altLang="ko-KR" sz="900" dirty="0"/>
              <a:t> as </a:t>
            </a:r>
            <a:r>
              <a:rPr lang="en-US" altLang="ko-KR" sz="900" dirty="0" err="1"/>
              <a:t>tf</a:t>
            </a:r>
            <a:endParaRPr lang="en-US" altLang="ko-KR" sz="900" dirty="0"/>
          </a:p>
          <a:p>
            <a:r>
              <a:rPr lang="en-US" altLang="ko-KR" sz="900" dirty="0"/>
              <a:t>import </a:t>
            </a:r>
            <a:r>
              <a:rPr lang="en-US" altLang="ko-KR" sz="900" dirty="0" err="1"/>
              <a:t>winsound</a:t>
            </a:r>
            <a:endParaRPr lang="en-US" altLang="ko-KR" sz="900" dirty="0"/>
          </a:p>
          <a:p>
            <a:r>
              <a:rPr lang="en-US" altLang="ko-KR" sz="900" dirty="0"/>
              <a:t>import sys</a:t>
            </a:r>
          </a:p>
          <a:p>
            <a:endParaRPr lang="en-US" altLang="ko-KR" sz="900" dirty="0"/>
          </a:p>
          <a:p>
            <a:r>
              <a:rPr lang="en-US" altLang="ko-KR" sz="900" dirty="0"/>
              <a:t>from PyQt5.QtWidgets import *</a:t>
            </a:r>
          </a:p>
          <a:p>
            <a:r>
              <a:rPr lang="en-US" altLang="ko-KR" sz="900" dirty="0"/>
              <a:t>from PyQt5.QtGui import </a:t>
            </a:r>
            <a:r>
              <a:rPr lang="en-US" altLang="ko-KR" sz="900" dirty="0" err="1"/>
              <a:t>QImage</a:t>
            </a:r>
            <a:r>
              <a:rPr lang="en-US" altLang="ko-KR" sz="900" dirty="0"/>
              <a:t>, </a:t>
            </a:r>
            <a:r>
              <a:rPr lang="en-US" altLang="ko-KR" sz="900" dirty="0" err="1"/>
              <a:t>QPixmap</a:t>
            </a:r>
            <a:endParaRPr lang="en-US" altLang="ko-KR" sz="900" dirty="0"/>
          </a:p>
          <a:p>
            <a:r>
              <a:rPr lang="en-US" altLang="ko-KR" sz="900" dirty="0"/>
              <a:t>from PyQt5.QtCore import Qt</a:t>
            </a:r>
          </a:p>
          <a:p>
            <a:endParaRPr lang="en-US" altLang="ko-KR" sz="900" dirty="0"/>
          </a:p>
          <a:p>
            <a:r>
              <a:rPr lang="en-US" altLang="ko-KR" sz="900" dirty="0"/>
              <a:t># </a:t>
            </a:r>
            <a:r>
              <a:rPr lang="ko-KR" altLang="en-US" sz="900" dirty="0"/>
              <a:t>사용자 정의</a:t>
            </a:r>
            <a:r>
              <a:rPr lang="en-US" altLang="ko-KR" sz="900" dirty="0"/>
              <a:t>: </a:t>
            </a:r>
            <a:r>
              <a:rPr lang="ko-KR" altLang="en-US" sz="900" dirty="0"/>
              <a:t>파일명</a:t>
            </a:r>
          </a:p>
          <a:p>
            <a:r>
              <a:rPr lang="en-US" altLang="ko-KR" sz="900" dirty="0"/>
              <a:t>MODEL_PATH = </a:t>
            </a:r>
            <a:r>
              <a:rPr lang="en-US" altLang="ko-KR" sz="900" dirty="0" err="1"/>
              <a:t>r'C</a:t>
            </a:r>
            <a:r>
              <a:rPr lang="en-US" altLang="ko-KR" sz="900" dirty="0"/>
              <a:t>:\datasets\</a:t>
            </a:r>
            <a:r>
              <a:rPr lang="en-US" altLang="ko-KR" sz="900" dirty="0" err="1"/>
              <a:t>stanford_dogs</a:t>
            </a:r>
            <a:r>
              <a:rPr lang="en-US" altLang="ko-KR" sz="900" dirty="0"/>
              <a:t>\2024254002.h5'</a:t>
            </a:r>
          </a:p>
          <a:p>
            <a:r>
              <a:rPr lang="en-US" altLang="ko-KR" sz="900" dirty="0"/>
              <a:t>CLASS_NAMES_PATH = </a:t>
            </a:r>
            <a:r>
              <a:rPr lang="en-US" altLang="ko-KR" sz="900" dirty="0" err="1"/>
              <a:t>r'C</a:t>
            </a:r>
            <a:r>
              <a:rPr lang="en-US" altLang="ko-KR" sz="900" dirty="0"/>
              <a:t>:\datasets\</a:t>
            </a:r>
            <a:r>
              <a:rPr lang="en-US" altLang="ko-KR" sz="900" dirty="0" err="1"/>
              <a:t>stanford_dogs</a:t>
            </a:r>
            <a:r>
              <a:rPr lang="en-US" altLang="ko-KR" sz="900" dirty="0"/>
              <a:t>\dog_species_name.txt'</a:t>
            </a:r>
          </a:p>
          <a:p>
            <a:r>
              <a:rPr lang="en-US" altLang="ko-KR" sz="900" dirty="0"/>
              <a:t>OUTPUT_IMAGE_PATH = </a:t>
            </a:r>
            <a:r>
              <a:rPr lang="en-US" altLang="ko-KR" sz="900" dirty="0" err="1"/>
              <a:t>r'C</a:t>
            </a:r>
            <a:r>
              <a:rPr lang="en-US" altLang="ko-KR" sz="900" dirty="0"/>
              <a:t>:\datasets\</a:t>
            </a:r>
            <a:r>
              <a:rPr lang="en-US" altLang="ko-KR" sz="900" dirty="0" err="1"/>
              <a:t>stanford_dogs</a:t>
            </a:r>
            <a:r>
              <a:rPr lang="en-US" altLang="ko-KR" sz="900" dirty="0"/>
              <a:t>\2024254002.png'</a:t>
            </a:r>
          </a:p>
          <a:p>
            <a:endParaRPr lang="en-US" altLang="ko-KR" sz="900" dirty="0"/>
          </a:p>
          <a:p>
            <a:r>
              <a:rPr lang="en-US" altLang="ko-KR" sz="900" dirty="0"/>
              <a:t># 1. </a:t>
            </a:r>
            <a:r>
              <a:rPr lang="ko-KR" altLang="en-US" sz="900" dirty="0"/>
              <a:t>모델 및 클래스 이름 로드</a:t>
            </a:r>
          </a:p>
          <a:p>
            <a:r>
              <a:rPr lang="en-US" altLang="ko-KR" sz="900" dirty="0" err="1"/>
              <a:t>cnn</a:t>
            </a:r>
            <a:r>
              <a:rPr lang="en-US" altLang="ko-KR" sz="900" dirty="0"/>
              <a:t> = </a:t>
            </a:r>
            <a:r>
              <a:rPr lang="en-US" altLang="ko-KR" sz="900" dirty="0" err="1"/>
              <a:t>tf.keras.models.load_model</a:t>
            </a:r>
            <a:r>
              <a:rPr lang="en-US" altLang="ko-KR" sz="900" dirty="0"/>
              <a:t>(MODEL_PATH)</a:t>
            </a:r>
          </a:p>
          <a:p>
            <a:endParaRPr lang="en-US" altLang="ko-KR" sz="900" dirty="0"/>
          </a:p>
          <a:p>
            <a:r>
              <a:rPr lang="en-US" altLang="ko-KR" sz="900" dirty="0"/>
              <a:t>with open(CLASS_NAMES_PATH, 'r', encoding='utf-8') as f:</a:t>
            </a:r>
          </a:p>
          <a:p>
            <a:r>
              <a:rPr lang="en-US" altLang="ko-KR" sz="900" dirty="0"/>
              <a:t>    </a:t>
            </a:r>
            <a:r>
              <a:rPr lang="en-US" altLang="ko-KR" sz="900" dirty="0" err="1"/>
              <a:t>dog_species</a:t>
            </a:r>
            <a:r>
              <a:rPr lang="en-US" altLang="ko-KR" sz="900" dirty="0"/>
              <a:t> = [</a:t>
            </a:r>
            <a:r>
              <a:rPr lang="en-US" altLang="ko-KR" sz="900" dirty="0" err="1"/>
              <a:t>line.strip</a:t>
            </a:r>
            <a:r>
              <a:rPr lang="en-US" altLang="ko-KR" sz="900" dirty="0"/>
              <a:t>() for line in </a:t>
            </a:r>
            <a:r>
              <a:rPr lang="en-US" altLang="ko-KR" sz="900" dirty="0" err="1"/>
              <a:t>f.readlines</a:t>
            </a:r>
            <a:r>
              <a:rPr lang="en-US" altLang="ko-KR" sz="900" dirty="0"/>
              <a:t>()]</a:t>
            </a:r>
          </a:p>
          <a:p>
            <a:endParaRPr lang="en-US" altLang="ko-KR" sz="900" dirty="0"/>
          </a:p>
          <a:p>
            <a:r>
              <a:rPr lang="en-US" altLang="ko-KR" sz="900" dirty="0"/>
              <a:t>class </a:t>
            </a:r>
            <a:r>
              <a:rPr lang="en-US" altLang="ko-KR" sz="900" dirty="0" err="1"/>
              <a:t>DogSpeciesRecognition</a:t>
            </a:r>
            <a:r>
              <a:rPr lang="en-US" altLang="ko-KR" sz="900" dirty="0"/>
              <a:t>(</a:t>
            </a:r>
            <a:r>
              <a:rPr lang="en-US" altLang="ko-KR" sz="900" dirty="0" err="1"/>
              <a:t>QMainWindow</a:t>
            </a:r>
            <a:r>
              <a:rPr lang="en-US" altLang="ko-KR" sz="900" dirty="0"/>
              <a:t>):</a:t>
            </a:r>
          </a:p>
          <a:p>
            <a:r>
              <a:rPr lang="en-US" altLang="ko-KR" sz="900" dirty="0"/>
              <a:t>    def __</a:t>
            </a:r>
            <a:r>
              <a:rPr lang="en-US" altLang="ko-KR" sz="900" dirty="0" err="1"/>
              <a:t>init</a:t>
            </a:r>
            <a:r>
              <a:rPr lang="en-US" altLang="ko-KR" sz="900" dirty="0"/>
              <a:t>__(self):</a:t>
            </a:r>
          </a:p>
          <a:p>
            <a:r>
              <a:rPr lang="en-US" altLang="ko-KR" sz="900" dirty="0"/>
              <a:t>        super().__</a:t>
            </a:r>
            <a:r>
              <a:rPr lang="en-US" altLang="ko-KR" sz="900" dirty="0" err="1"/>
              <a:t>init</a:t>
            </a:r>
            <a:r>
              <a:rPr lang="en-US" altLang="ko-KR" sz="900" dirty="0"/>
              <a:t>__()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self.setWindowTitle</a:t>
            </a:r>
            <a:r>
              <a:rPr lang="en-US" altLang="ko-KR" sz="900" dirty="0"/>
              <a:t>('</a:t>
            </a:r>
            <a:r>
              <a:rPr lang="ko-KR" altLang="en-US" sz="900" dirty="0" err="1"/>
              <a:t>견종</a:t>
            </a:r>
            <a:r>
              <a:rPr lang="ko-KR" altLang="en-US" sz="900" dirty="0"/>
              <a:t> 인식 프로그램</a:t>
            </a:r>
            <a:r>
              <a:rPr lang="en-US" altLang="ko-KR" sz="900" dirty="0"/>
              <a:t>')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self.setGeometry</a:t>
            </a:r>
            <a:r>
              <a:rPr lang="en-US" altLang="ko-KR" sz="900" dirty="0"/>
              <a:t>(200, 200, 800, 600)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self.img</a:t>
            </a:r>
            <a:r>
              <a:rPr lang="en-US" altLang="ko-KR" sz="900" dirty="0"/>
              <a:t> = None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# 2. </a:t>
            </a:r>
            <a:r>
              <a:rPr lang="ko-KR" altLang="en-US" sz="900" dirty="0"/>
              <a:t>버튼 구성</a:t>
            </a:r>
          </a:p>
          <a:p>
            <a:r>
              <a:rPr lang="ko-KR" altLang="en-US" sz="900" dirty="0"/>
              <a:t>        </a:t>
            </a:r>
            <a:r>
              <a:rPr lang="en-US" altLang="ko-KR" sz="900" dirty="0" err="1"/>
              <a:t>fileButton</a:t>
            </a:r>
            <a:r>
              <a:rPr lang="en-US" altLang="ko-KR" sz="900" dirty="0"/>
              <a:t> = </a:t>
            </a:r>
            <a:r>
              <a:rPr lang="en-US" altLang="ko-KR" sz="900" dirty="0" err="1"/>
              <a:t>QPushButton</a:t>
            </a:r>
            <a:r>
              <a:rPr lang="en-US" altLang="ko-KR" sz="900" dirty="0"/>
              <a:t>('</a:t>
            </a:r>
            <a:r>
              <a:rPr lang="ko-KR" altLang="en-US" sz="900" dirty="0"/>
              <a:t>강아지 사진 열기</a:t>
            </a:r>
            <a:r>
              <a:rPr lang="en-US" altLang="ko-KR" sz="900" dirty="0"/>
              <a:t>', self)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recognitionButton</a:t>
            </a:r>
            <a:r>
              <a:rPr lang="en-US" altLang="ko-KR" sz="900" dirty="0"/>
              <a:t> = </a:t>
            </a:r>
            <a:r>
              <a:rPr lang="en-US" altLang="ko-KR" sz="900" dirty="0" err="1"/>
              <a:t>QPushButton</a:t>
            </a:r>
            <a:r>
              <a:rPr lang="en-US" altLang="ko-KR" sz="900" dirty="0"/>
              <a:t>('</a:t>
            </a:r>
            <a:r>
              <a:rPr lang="ko-KR" altLang="en-US" sz="900" dirty="0"/>
              <a:t>품종 인식</a:t>
            </a:r>
            <a:r>
              <a:rPr lang="en-US" altLang="ko-KR" sz="900" dirty="0"/>
              <a:t>', self)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quitButton</a:t>
            </a:r>
            <a:r>
              <a:rPr lang="en-US" altLang="ko-KR" sz="900" dirty="0"/>
              <a:t> = </a:t>
            </a:r>
            <a:r>
              <a:rPr lang="en-US" altLang="ko-KR" sz="900" dirty="0" err="1"/>
              <a:t>QPushButton</a:t>
            </a:r>
            <a:r>
              <a:rPr lang="en-US" altLang="ko-KR" sz="900" dirty="0"/>
              <a:t>('</a:t>
            </a:r>
            <a:r>
              <a:rPr lang="ko-KR" altLang="en-US" sz="900" dirty="0"/>
              <a:t>나가기</a:t>
            </a:r>
            <a:r>
              <a:rPr lang="en-US" altLang="ko-KR" sz="900" dirty="0"/>
              <a:t>', self)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fileButton.setGeometry</a:t>
            </a:r>
            <a:r>
              <a:rPr lang="en-US" altLang="ko-KR" sz="900" dirty="0"/>
              <a:t>(10, 10, 150, 30)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recognitionButton.setGeometry</a:t>
            </a:r>
            <a:r>
              <a:rPr lang="en-US" altLang="ko-KR" sz="900" dirty="0"/>
              <a:t>(170, 10, 150, 30)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quitButton.setGeometry</a:t>
            </a:r>
            <a:r>
              <a:rPr lang="en-US" altLang="ko-KR" sz="900" dirty="0"/>
              <a:t>(650, 10, 100, 30)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fileButton.clicked.connect</a:t>
            </a:r>
            <a:r>
              <a:rPr lang="en-US" altLang="ko-KR" sz="900" dirty="0"/>
              <a:t>(</a:t>
            </a:r>
            <a:r>
              <a:rPr lang="en-US" altLang="ko-KR" sz="900" dirty="0" err="1"/>
              <a:t>self.pictureOpenFunction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recognitionButton.clicked.connect</a:t>
            </a:r>
            <a:r>
              <a:rPr lang="en-US" altLang="ko-KR" sz="900" dirty="0"/>
              <a:t>(</a:t>
            </a:r>
            <a:r>
              <a:rPr lang="en-US" altLang="ko-KR" sz="900" dirty="0" err="1"/>
              <a:t>self.recognitionFunction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quitButton.clicked.connect</a:t>
            </a:r>
            <a:r>
              <a:rPr lang="en-US" altLang="ko-KR" sz="900" dirty="0"/>
              <a:t>(</a:t>
            </a:r>
            <a:r>
              <a:rPr lang="en-US" altLang="ko-KR" sz="900" dirty="0" err="1"/>
              <a:t>self.quitFunction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# 3. </a:t>
            </a:r>
            <a:r>
              <a:rPr lang="ko-KR" altLang="en-US" sz="900" dirty="0"/>
              <a:t>이미지 출력</a:t>
            </a:r>
          </a:p>
          <a:p>
            <a:r>
              <a:rPr lang="ko-KR" altLang="en-US" sz="900" dirty="0"/>
              <a:t>        </a:t>
            </a:r>
            <a:r>
              <a:rPr lang="en-US" altLang="ko-KR" sz="900" dirty="0" err="1"/>
              <a:t>self.label</a:t>
            </a:r>
            <a:r>
              <a:rPr lang="en-US" altLang="ko-KR" sz="900" dirty="0"/>
              <a:t> = </a:t>
            </a:r>
            <a:r>
              <a:rPr lang="en-US" altLang="ko-KR" sz="900" dirty="0" err="1"/>
              <a:t>QLabel</a:t>
            </a:r>
            <a:r>
              <a:rPr lang="en-US" altLang="ko-KR" sz="900" dirty="0"/>
              <a:t>(self)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self.label.setGeometry</a:t>
            </a:r>
            <a:r>
              <a:rPr lang="en-US" altLang="ko-KR" sz="900" dirty="0"/>
              <a:t>(10, 50, 780, 540)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self.label.setAlignment</a:t>
            </a:r>
            <a:r>
              <a:rPr lang="en-US" altLang="ko-KR" sz="900" dirty="0"/>
              <a:t>(</a:t>
            </a:r>
            <a:r>
              <a:rPr lang="en-US" altLang="ko-KR" sz="900" dirty="0" err="1"/>
              <a:t>Qt.AlignCenter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</a:t>
            </a:r>
            <a:endParaRPr lang="ko-KR" alt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95A90-2663-8338-24F1-A5BF371B7B3D}"/>
              </a:ext>
            </a:extLst>
          </p:cNvPr>
          <p:cNvSpPr txBox="1"/>
          <p:nvPr/>
        </p:nvSpPr>
        <p:spPr>
          <a:xfrm>
            <a:off x="5771535" y="0"/>
            <a:ext cx="609600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def </a:t>
            </a:r>
            <a:r>
              <a:rPr lang="en-US" altLang="ko-KR" sz="800" dirty="0" err="1"/>
              <a:t>pictureOpenFunction</a:t>
            </a:r>
            <a:r>
              <a:rPr lang="en-US" altLang="ko-KR" sz="800" dirty="0"/>
              <a:t>(self):</a:t>
            </a:r>
          </a:p>
          <a:p>
            <a:r>
              <a:rPr lang="en-US" altLang="ko-KR" sz="800" dirty="0"/>
              <a:t>        </a:t>
            </a:r>
            <a:r>
              <a:rPr lang="en-US" altLang="ko-KR" sz="800" dirty="0" err="1"/>
              <a:t>fname</a:t>
            </a:r>
            <a:r>
              <a:rPr lang="en-US" altLang="ko-KR" sz="800" dirty="0"/>
              <a:t>, _ = </a:t>
            </a:r>
            <a:r>
              <a:rPr lang="en-US" altLang="ko-KR" sz="800" dirty="0" err="1"/>
              <a:t>QFileDialog.getOpenFileName</a:t>
            </a:r>
            <a:r>
              <a:rPr lang="en-US" altLang="ko-KR" sz="800" dirty="0"/>
              <a:t>(self, '</a:t>
            </a:r>
            <a:r>
              <a:rPr lang="ko-KR" altLang="en-US" sz="800" dirty="0"/>
              <a:t>강아지 사진 열기</a:t>
            </a:r>
            <a:r>
              <a:rPr lang="en-US" altLang="ko-KR" sz="800" dirty="0"/>
              <a:t>', '', 'Image files (*.jpg *.jpeg *.</a:t>
            </a:r>
            <a:r>
              <a:rPr lang="en-US" altLang="ko-KR" sz="800" dirty="0" err="1"/>
              <a:t>png</a:t>
            </a:r>
            <a:r>
              <a:rPr lang="en-US" altLang="ko-KR" sz="800" dirty="0"/>
              <a:t>)')</a:t>
            </a:r>
          </a:p>
          <a:p>
            <a:r>
              <a:rPr lang="en-US" altLang="ko-KR" sz="800" dirty="0"/>
              <a:t>        if not </a:t>
            </a:r>
            <a:r>
              <a:rPr lang="en-US" altLang="ko-KR" sz="800" dirty="0" err="1"/>
              <a:t>fname</a:t>
            </a:r>
            <a:r>
              <a:rPr lang="en-US" altLang="ko-KR" sz="800" dirty="0"/>
              <a:t>:</a:t>
            </a:r>
          </a:p>
          <a:p>
            <a:r>
              <a:rPr lang="en-US" altLang="ko-KR" sz="800" dirty="0"/>
              <a:t>            return</a:t>
            </a:r>
          </a:p>
          <a:p>
            <a:r>
              <a:rPr lang="en-US" altLang="ko-KR" sz="800" dirty="0"/>
              <a:t>        </a:t>
            </a:r>
            <a:r>
              <a:rPr lang="en-US" altLang="ko-KR" sz="800" dirty="0" err="1"/>
              <a:t>self.img</a:t>
            </a:r>
            <a:r>
              <a:rPr lang="en-US" altLang="ko-KR" sz="800" dirty="0"/>
              <a:t> = </a:t>
            </a:r>
            <a:r>
              <a:rPr lang="en-US" altLang="ko-KR" sz="800" dirty="0" err="1"/>
              <a:t>cv.imread</a:t>
            </a:r>
            <a:r>
              <a:rPr lang="en-US" altLang="ko-KR" sz="800" dirty="0"/>
              <a:t>(</a:t>
            </a:r>
            <a:r>
              <a:rPr lang="en-US" altLang="ko-KR" sz="800" dirty="0" err="1"/>
              <a:t>fname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        if </a:t>
            </a:r>
            <a:r>
              <a:rPr lang="en-US" altLang="ko-KR" sz="800" dirty="0" err="1"/>
              <a:t>self.img</a:t>
            </a:r>
            <a:r>
              <a:rPr lang="en-US" altLang="ko-KR" sz="800" dirty="0"/>
              <a:t> is None:</a:t>
            </a:r>
          </a:p>
          <a:p>
            <a:r>
              <a:rPr lang="en-US" altLang="ko-KR" sz="800" dirty="0"/>
              <a:t>            </a:t>
            </a:r>
            <a:r>
              <a:rPr lang="en-US" altLang="ko-KR" sz="800" dirty="0" err="1"/>
              <a:t>QMessageBox.critical</a:t>
            </a:r>
            <a:r>
              <a:rPr lang="en-US" altLang="ko-KR" sz="800" dirty="0"/>
              <a:t>(self, '</a:t>
            </a:r>
            <a:r>
              <a:rPr lang="ko-KR" altLang="en-US" sz="800" dirty="0"/>
              <a:t>오류</a:t>
            </a:r>
            <a:r>
              <a:rPr lang="en-US" altLang="ko-KR" sz="800" dirty="0"/>
              <a:t>', '</a:t>
            </a:r>
            <a:r>
              <a:rPr lang="ko-KR" altLang="en-US" sz="800" dirty="0"/>
              <a:t>이미지를 불러올 수 없습니다</a:t>
            </a:r>
            <a:r>
              <a:rPr lang="en-US" altLang="ko-KR" sz="800" dirty="0"/>
              <a:t>.')</a:t>
            </a:r>
          </a:p>
          <a:p>
            <a:r>
              <a:rPr lang="en-US" altLang="ko-KR" sz="800" dirty="0"/>
              <a:t>            return</a:t>
            </a:r>
          </a:p>
          <a:p>
            <a:r>
              <a:rPr lang="en-US" altLang="ko-KR" sz="800" dirty="0"/>
              <a:t>        </a:t>
            </a:r>
            <a:r>
              <a:rPr lang="en-US" altLang="ko-KR" sz="800" dirty="0" err="1"/>
              <a:t>self.showImage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self.img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def </a:t>
            </a:r>
            <a:r>
              <a:rPr lang="en-US" altLang="ko-KR" sz="800" dirty="0" err="1"/>
              <a:t>recognitionFunction</a:t>
            </a:r>
            <a:r>
              <a:rPr lang="en-US" altLang="ko-KR" sz="800" dirty="0"/>
              <a:t>(self):</a:t>
            </a:r>
          </a:p>
          <a:p>
            <a:r>
              <a:rPr lang="en-US" altLang="ko-KR" sz="800" dirty="0"/>
              <a:t>        if </a:t>
            </a:r>
            <a:r>
              <a:rPr lang="en-US" altLang="ko-KR" sz="800" dirty="0" err="1"/>
              <a:t>self.img</a:t>
            </a:r>
            <a:r>
              <a:rPr lang="en-US" altLang="ko-KR" sz="800" dirty="0"/>
              <a:t> is None:</a:t>
            </a:r>
          </a:p>
          <a:p>
            <a:r>
              <a:rPr lang="en-US" altLang="ko-KR" sz="800" dirty="0"/>
              <a:t>            </a:t>
            </a:r>
            <a:r>
              <a:rPr lang="en-US" altLang="ko-KR" sz="800" dirty="0" err="1"/>
              <a:t>QMessageBox.warning</a:t>
            </a:r>
            <a:r>
              <a:rPr lang="en-US" altLang="ko-KR" sz="800" dirty="0"/>
              <a:t>(self, '</a:t>
            </a:r>
            <a:r>
              <a:rPr lang="ko-KR" altLang="en-US" sz="800" dirty="0"/>
              <a:t>경고</a:t>
            </a:r>
            <a:r>
              <a:rPr lang="en-US" altLang="ko-KR" sz="800" dirty="0"/>
              <a:t>', '</a:t>
            </a:r>
            <a:r>
              <a:rPr lang="ko-KR" altLang="en-US" sz="800" dirty="0"/>
              <a:t>먼저 이미지를 불러오세요</a:t>
            </a:r>
            <a:r>
              <a:rPr lang="en-US" altLang="ko-KR" sz="800" dirty="0"/>
              <a:t>.')</a:t>
            </a:r>
          </a:p>
          <a:p>
            <a:r>
              <a:rPr lang="en-US" altLang="ko-KR" sz="800" dirty="0"/>
              <a:t>            return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    # 4. </a:t>
            </a:r>
            <a:r>
              <a:rPr lang="ko-KR" altLang="en-US" sz="800" dirty="0"/>
              <a:t>이미지 </a:t>
            </a:r>
            <a:r>
              <a:rPr lang="ko-KR" altLang="en-US" sz="800" dirty="0" err="1"/>
              <a:t>전처리</a:t>
            </a:r>
            <a:r>
              <a:rPr lang="ko-KR" altLang="en-US" sz="800" dirty="0"/>
              <a:t> 및 예측</a:t>
            </a:r>
          </a:p>
          <a:p>
            <a:r>
              <a:rPr lang="ko-KR" altLang="en-US" sz="800" dirty="0"/>
              <a:t>        </a:t>
            </a:r>
            <a:r>
              <a:rPr lang="en-US" altLang="ko-KR" sz="800" dirty="0" err="1"/>
              <a:t>img_resized</a:t>
            </a:r>
            <a:r>
              <a:rPr lang="en-US" altLang="ko-KR" sz="800" dirty="0"/>
              <a:t> = </a:t>
            </a:r>
            <a:r>
              <a:rPr lang="en-US" altLang="ko-KR" sz="800" dirty="0" err="1"/>
              <a:t>cv.resize</a:t>
            </a:r>
            <a:r>
              <a:rPr lang="en-US" altLang="ko-KR" sz="800" dirty="0"/>
              <a:t>(</a:t>
            </a:r>
            <a:r>
              <a:rPr lang="en-US" altLang="ko-KR" sz="800" dirty="0" err="1"/>
              <a:t>self.img</a:t>
            </a:r>
            <a:r>
              <a:rPr lang="en-US" altLang="ko-KR" sz="800" dirty="0"/>
              <a:t>, (160, 160))</a:t>
            </a:r>
          </a:p>
          <a:p>
            <a:r>
              <a:rPr lang="en-US" altLang="ko-KR" sz="800" dirty="0"/>
              <a:t>        </a:t>
            </a:r>
            <a:r>
              <a:rPr lang="en-US" altLang="ko-KR" sz="800" dirty="0" err="1"/>
              <a:t>img_norm</a:t>
            </a:r>
            <a:r>
              <a:rPr lang="en-US" altLang="ko-KR" sz="800" dirty="0"/>
              <a:t> = </a:t>
            </a:r>
            <a:r>
              <a:rPr lang="en-US" altLang="ko-KR" sz="800" dirty="0" err="1"/>
              <a:t>img_resized.astype</a:t>
            </a:r>
            <a:r>
              <a:rPr lang="en-US" altLang="ko-KR" sz="800" dirty="0"/>
              <a:t>('float32') / 255.0</a:t>
            </a:r>
          </a:p>
          <a:p>
            <a:r>
              <a:rPr lang="en-US" altLang="ko-KR" sz="800" dirty="0"/>
              <a:t>        x = </a:t>
            </a:r>
            <a:r>
              <a:rPr lang="en-US" altLang="ko-KR" sz="800" dirty="0" err="1"/>
              <a:t>np.expand_dims</a:t>
            </a:r>
            <a:r>
              <a:rPr lang="en-US" altLang="ko-KR" sz="800" dirty="0"/>
              <a:t>(</a:t>
            </a:r>
            <a:r>
              <a:rPr lang="en-US" altLang="ko-KR" sz="800" dirty="0" err="1"/>
              <a:t>img_norm</a:t>
            </a:r>
            <a:r>
              <a:rPr lang="en-US" altLang="ko-KR" sz="800" dirty="0"/>
              <a:t>, axis=0)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    res = </a:t>
            </a:r>
            <a:r>
              <a:rPr lang="en-US" altLang="ko-KR" sz="800" dirty="0" err="1"/>
              <a:t>cnn.predict</a:t>
            </a:r>
            <a:r>
              <a:rPr lang="en-US" altLang="ko-KR" sz="800" dirty="0"/>
              <a:t>(x)[0]</a:t>
            </a:r>
          </a:p>
          <a:p>
            <a:r>
              <a:rPr lang="en-US" altLang="ko-KR" sz="800" dirty="0"/>
              <a:t>        top5 = </a:t>
            </a:r>
            <a:r>
              <a:rPr lang="en-US" altLang="ko-KR" sz="800" dirty="0" err="1"/>
              <a:t>np.argsort</a:t>
            </a:r>
            <a:r>
              <a:rPr lang="en-US" altLang="ko-KR" sz="800" dirty="0"/>
              <a:t>(-res)[:5]</a:t>
            </a:r>
          </a:p>
          <a:p>
            <a:r>
              <a:rPr lang="en-US" altLang="ko-KR" sz="800" dirty="0"/>
              <a:t>        </a:t>
            </a:r>
            <a:r>
              <a:rPr lang="en-US" altLang="ko-KR" sz="800" dirty="0" err="1"/>
              <a:t>output_img</a:t>
            </a:r>
            <a:r>
              <a:rPr lang="en-US" altLang="ko-KR" sz="800" dirty="0"/>
              <a:t> = </a:t>
            </a:r>
            <a:r>
              <a:rPr lang="en-US" altLang="ko-KR" sz="800" dirty="0" err="1"/>
              <a:t>self.img.copy</a:t>
            </a:r>
            <a:r>
              <a:rPr lang="en-US" altLang="ko-KR" sz="800" dirty="0"/>
              <a:t>()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    for </a:t>
            </a:r>
            <a:r>
              <a:rPr lang="en-US" altLang="ko-KR" sz="800" dirty="0" err="1"/>
              <a:t>i</a:t>
            </a:r>
            <a:r>
              <a:rPr lang="en-US" altLang="ko-KR" sz="800" dirty="0"/>
              <a:t>, </a:t>
            </a:r>
            <a:r>
              <a:rPr lang="en-US" altLang="ko-KR" sz="800" dirty="0" err="1"/>
              <a:t>idx</a:t>
            </a:r>
            <a:r>
              <a:rPr lang="en-US" altLang="ko-KR" sz="800" dirty="0"/>
              <a:t> in enumerate(top5):</a:t>
            </a:r>
          </a:p>
          <a:p>
            <a:r>
              <a:rPr lang="en-US" altLang="ko-KR" sz="800" dirty="0"/>
              <a:t>            prob = f"{res[</a:t>
            </a:r>
            <a:r>
              <a:rPr lang="en-US" altLang="ko-KR" sz="800" dirty="0" err="1"/>
              <a:t>idx</a:t>
            </a:r>
            <a:r>
              <a:rPr lang="en-US" altLang="ko-KR" sz="800" dirty="0"/>
              <a:t>]*100:.2f}%"</a:t>
            </a:r>
          </a:p>
          <a:p>
            <a:r>
              <a:rPr lang="en-US" altLang="ko-KR" sz="800" dirty="0"/>
              <a:t>            name = </a:t>
            </a:r>
            <a:r>
              <a:rPr lang="en-US" altLang="ko-KR" sz="800" dirty="0" err="1"/>
              <a:t>dog_species</a:t>
            </a:r>
            <a:r>
              <a:rPr lang="en-US" altLang="ko-KR" sz="800" dirty="0"/>
              <a:t>[</a:t>
            </a:r>
            <a:r>
              <a:rPr lang="en-US" altLang="ko-KR" sz="800" dirty="0" err="1"/>
              <a:t>idx</a:t>
            </a:r>
            <a:r>
              <a:rPr lang="en-US" altLang="ko-KR" sz="800" dirty="0"/>
              <a:t>]</a:t>
            </a:r>
          </a:p>
          <a:p>
            <a:r>
              <a:rPr lang="en-US" altLang="ko-KR" sz="800" dirty="0"/>
              <a:t>            text = f"{i+1}. {name}: {prob}"</a:t>
            </a:r>
          </a:p>
          <a:p>
            <a:r>
              <a:rPr lang="en-US" altLang="ko-KR" sz="800" dirty="0"/>
              <a:t>            </a:t>
            </a:r>
            <a:r>
              <a:rPr lang="en-US" altLang="ko-KR" sz="800" dirty="0" err="1"/>
              <a:t>cv.putText</a:t>
            </a:r>
            <a:r>
              <a:rPr lang="en-US" altLang="ko-KR" sz="800" dirty="0"/>
              <a:t>(</a:t>
            </a:r>
            <a:r>
              <a:rPr lang="en-US" altLang="ko-KR" sz="800" dirty="0" err="1"/>
              <a:t>output_img</a:t>
            </a:r>
            <a:r>
              <a:rPr lang="en-US" altLang="ko-KR" sz="800" dirty="0"/>
              <a:t>, text, (10, 30 + </a:t>
            </a:r>
            <a:r>
              <a:rPr lang="en-US" altLang="ko-KR" sz="800" dirty="0" err="1"/>
              <a:t>i</a:t>
            </a:r>
            <a:r>
              <a:rPr lang="en-US" altLang="ko-KR" sz="800" dirty="0"/>
              <a:t> * 30),</a:t>
            </a:r>
          </a:p>
          <a:p>
            <a:r>
              <a:rPr lang="en-US" altLang="ko-KR" sz="800" dirty="0"/>
              <a:t>                       </a:t>
            </a:r>
            <a:r>
              <a:rPr lang="en-US" altLang="ko-KR" sz="800" dirty="0" err="1"/>
              <a:t>cv.FONT_HERSHEY_SIMPLEX</a:t>
            </a:r>
            <a:r>
              <a:rPr lang="en-US" altLang="ko-KR" sz="800" dirty="0"/>
              <a:t>, 0.8, (0, 255, 0), 2)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    # 5. </a:t>
            </a:r>
            <a:r>
              <a:rPr lang="ko-KR" altLang="en-US" sz="800" dirty="0"/>
              <a:t>결과 이미지 저장</a:t>
            </a:r>
          </a:p>
          <a:p>
            <a:r>
              <a:rPr lang="ko-KR" altLang="en-US" sz="800" dirty="0"/>
              <a:t>        </a:t>
            </a:r>
            <a:r>
              <a:rPr lang="en-US" altLang="ko-KR" sz="800" dirty="0" err="1"/>
              <a:t>cv.imwrite</a:t>
            </a:r>
            <a:r>
              <a:rPr lang="en-US" altLang="ko-KR" sz="800" dirty="0"/>
              <a:t>(OUTPUT_IMAGE_PATH, </a:t>
            </a:r>
            <a:r>
              <a:rPr lang="en-US" altLang="ko-KR" sz="800" dirty="0" err="1"/>
              <a:t>output_img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        print(f"</a:t>
            </a:r>
            <a:r>
              <a:rPr lang="ko-KR" altLang="en-US" sz="800" dirty="0"/>
              <a:t>결과 저장됨</a:t>
            </a:r>
            <a:r>
              <a:rPr lang="en-US" altLang="ko-KR" sz="800" dirty="0"/>
              <a:t>: {OUTPUT_IMAGE_PATH}")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    </a:t>
            </a:r>
            <a:r>
              <a:rPr lang="en-US" altLang="ko-KR" sz="800" dirty="0" err="1"/>
              <a:t>self.showImage</a:t>
            </a:r>
            <a:r>
              <a:rPr lang="en-US" altLang="ko-KR" sz="800" dirty="0"/>
              <a:t>(</a:t>
            </a:r>
            <a:r>
              <a:rPr lang="en-US" altLang="ko-KR" sz="800" dirty="0" err="1"/>
              <a:t>output_img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        </a:t>
            </a:r>
            <a:r>
              <a:rPr lang="en-US" altLang="ko-KR" sz="800" dirty="0" err="1"/>
              <a:t>winsound.Beep</a:t>
            </a:r>
            <a:r>
              <a:rPr lang="en-US" altLang="ko-KR" sz="800" dirty="0"/>
              <a:t>(1000, 300)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def </a:t>
            </a:r>
            <a:r>
              <a:rPr lang="en-US" altLang="ko-KR" sz="800" dirty="0" err="1"/>
              <a:t>showImage</a:t>
            </a:r>
            <a:r>
              <a:rPr lang="en-US" altLang="ko-KR" sz="800" dirty="0"/>
              <a:t>(self, </a:t>
            </a:r>
            <a:r>
              <a:rPr lang="en-US" altLang="ko-KR" sz="800" dirty="0" err="1"/>
              <a:t>img</a:t>
            </a:r>
            <a:r>
              <a:rPr lang="en-US" altLang="ko-KR" sz="800" dirty="0"/>
              <a:t>):</a:t>
            </a:r>
          </a:p>
          <a:p>
            <a:r>
              <a:rPr lang="en-US" altLang="ko-KR" sz="800" dirty="0"/>
              <a:t>        </a:t>
            </a:r>
            <a:r>
              <a:rPr lang="en-US" altLang="ko-KR" sz="800" dirty="0" err="1"/>
              <a:t>rgb_img</a:t>
            </a:r>
            <a:r>
              <a:rPr lang="en-US" altLang="ko-KR" sz="800" dirty="0"/>
              <a:t> = </a:t>
            </a:r>
            <a:r>
              <a:rPr lang="en-US" altLang="ko-KR" sz="800" dirty="0" err="1"/>
              <a:t>cv.cvtColor</a:t>
            </a:r>
            <a:r>
              <a:rPr lang="en-US" altLang="ko-KR" sz="800" dirty="0"/>
              <a:t>(</a:t>
            </a:r>
            <a:r>
              <a:rPr lang="en-US" altLang="ko-KR" sz="800" dirty="0" err="1"/>
              <a:t>img</a:t>
            </a:r>
            <a:r>
              <a:rPr lang="en-US" altLang="ko-KR" sz="800" dirty="0"/>
              <a:t>, cv.COLOR_BGR2RGB)</a:t>
            </a:r>
          </a:p>
          <a:p>
            <a:r>
              <a:rPr lang="en-US" altLang="ko-KR" sz="800" dirty="0"/>
              <a:t>        h, w, </a:t>
            </a:r>
            <a:r>
              <a:rPr lang="en-US" altLang="ko-KR" sz="800" dirty="0" err="1"/>
              <a:t>ch</a:t>
            </a:r>
            <a:r>
              <a:rPr lang="en-US" altLang="ko-KR" sz="800" dirty="0"/>
              <a:t> = </a:t>
            </a:r>
            <a:r>
              <a:rPr lang="en-US" altLang="ko-KR" sz="800" dirty="0" err="1"/>
              <a:t>rgb_img.shape</a:t>
            </a:r>
            <a:endParaRPr lang="en-US" altLang="ko-KR" sz="800" dirty="0"/>
          </a:p>
          <a:p>
            <a:r>
              <a:rPr lang="en-US" altLang="ko-KR" sz="800" dirty="0"/>
              <a:t>        </a:t>
            </a:r>
            <a:r>
              <a:rPr lang="en-US" altLang="ko-KR" sz="800" dirty="0" err="1"/>
              <a:t>bytesPerLine</a:t>
            </a:r>
            <a:r>
              <a:rPr lang="en-US" altLang="ko-KR" sz="800" dirty="0"/>
              <a:t> = </a:t>
            </a:r>
            <a:r>
              <a:rPr lang="en-US" altLang="ko-KR" sz="800" dirty="0" err="1"/>
              <a:t>ch</a:t>
            </a:r>
            <a:r>
              <a:rPr lang="en-US" altLang="ko-KR" sz="800" dirty="0"/>
              <a:t> * w</a:t>
            </a:r>
          </a:p>
          <a:p>
            <a:r>
              <a:rPr lang="en-US" altLang="ko-KR" sz="800" dirty="0"/>
              <a:t>        </a:t>
            </a:r>
            <a:r>
              <a:rPr lang="en-US" altLang="ko-KR" sz="800" dirty="0" err="1"/>
              <a:t>qImg</a:t>
            </a:r>
            <a:r>
              <a:rPr lang="en-US" altLang="ko-KR" sz="800" dirty="0"/>
              <a:t> = </a:t>
            </a:r>
            <a:r>
              <a:rPr lang="en-US" altLang="ko-KR" sz="800" dirty="0" err="1"/>
              <a:t>QImage</a:t>
            </a:r>
            <a:r>
              <a:rPr lang="en-US" altLang="ko-KR" sz="800" dirty="0"/>
              <a:t>(</a:t>
            </a:r>
            <a:r>
              <a:rPr lang="en-US" altLang="ko-KR" sz="800" dirty="0" err="1"/>
              <a:t>rgb_img.data</a:t>
            </a:r>
            <a:r>
              <a:rPr lang="en-US" altLang="ko-KR" sz="800" dirty="0"/>
              <a:t>, w, h, </a:t>
            </a:r>
            <a:r>
              <a:rPr lang="en-US" altLang="ko-KR" sz="800" dirty="0" err="1"/>
              <a:t>bytesPerLine</a:t>
            </a:r>
            <a:r>
              <a:rPr lang="en-US" altLang="ko-KR" sz="800" dirty="0"/>
              <a:t>, QImage.Format_RGB888)</a:t>
            </a:r>
          </a:p>
          <a:p>
            <a:r>
              <a:rPr lang="en-US" altLang="ko-KR" sz="800" dirty="0"/>
              <a:t>        </a:t>
            </a:r>
            <a:r>
              <a:rPr lang="en-US" altLang="ko-KR" sz="800" dirty="0" err="1"/>
              <a:t>pixmap</a:t>
            </a:r>
            <a:r>
              <a:rPr lang="en-US" altLang="ko-KR" sz="800" dirty="0"/>
              <a:t> = </a:t>
            </a:r>
            <a:r>
              <a:rPr lang="en-US" altLang="ko-KR" sz="800" dirty="0" err="1"/>
              <a:t>QPixmap.fromImage</a:t>
            </a:r>
            <a:r>
              <a:rPr lang="en-US" altLang="ko-KR" sz="800" dirty="0"/>
              <a:t>(</a:t>
            </a:r>
            <a:r>
              <a:rPr lang="en-US" altLang="ko-KR" sz="800" dirty="0" err="1"/>
              <a:t>qImg</a:t>
            </a:r>
            <a:r>
              <a:rPr lang="en-US" altLang="ko-KR" sz="800" dirty="0"/>
              <a:t>).scaled(</a:t>
            </a:r>
            <a:r>
              <a:rPr lang="en-US" altLang="ko-KR" sz="800" dirty="0" err="1"/>
              <a:t>self.label.width</a:t>
            </a:r>
            <a:r>
              <a:rPr lang="en-US" altLang="ko-KR" sz="800" dirty="0"/>
              <a:t>(), </a:t>
            </a:r>
            <a:r>
              <a:rPr lang="en-US" altLang="ko-KR" sz="800" dirty="0" err="1"/>
              <a:t>self.label.height</a:t>
            </a:r>
            <a:r>
              <a:rPr lang="en-US" altLang="ko-KR" sz="800" dirty="0"/>
              <a:t>(), </a:t>
            </a:r>
            <a:r>
              <a:rPr lang="en-US" altLang="ko-KR" sz="800" dirty="0" err="1"/>
              <a:t>Qt.KeepAspectRatio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        </a:t>
            </a:r>
            <a:r>
              <a:rPr lang="en-US" altLang="ko-KR" sz="800" dirty="0" err="1"/>
              <a:t>self.label.setPixmap</a:t>
            </a:r>
            <a:r>
              <a:rPr lang="en-US" altLang="ko-KR" sz="800" dirty="0"/>
              <a:t>(</a:t>
            </a:r>
            <a:r>
              <a:rPr lang="en-US" altLang="ko-KR" sz="800" dirty="0" err="1"/>
              <a:t>pixmap</a:t>
            </a:r>
            <a:r>
              <a:rPr lang="en-US" altLang="ko-KR" sz="800" dirty="0"/>
              <a:t>)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def </a:t>
            </a:r>
            <a:r>
              <a:rPr lang="en-US" altLang="ko-KR" sz="800" dirty="0" err="1"/>
              <a:t>quitFunction</a:t>
            </a:r>
            <a:r>
              <a:rPr lang="en-US" altLang="ko-KR" sz="800" dirty="0"/>
              <a:t>(self):</a:t>
            </a:r>
          </a:p>
          <a:p>
            <a:r>
              <a:rPr lang="en-US" altLang="ko-KR" sz="800" dirty="0"/>
              <a:t>        </a:t>
            </a:r>
            <a:r>
              <a:rPr lang="en-US" altLang="ko-KR" sz="800" dirty="0" err="1"/>
              <a:t>self.close</a:t>
            </a:r>
            <a:r>
              <a:rPr lang="en-US" altLang="ko-KR" sz="800" dirty="0"/>
              <a:t>()</a:t>
            </a:r>
          </a:p>
          <a:p>
            <a:endParaRPr lang="en-US" altLang="ko-KR" sz="800" dirty="0"/>
          </a:p>
          <a:p>
            <a:r>
              <a:rPr lang="en-US" altLang="ko-KR" sz="800" dirty="0"/>
              <a:t># 6. </a:t>
            </a:r>
            <a:r>
              <a:rPr lang="ko-KR" altLang="en-US" sz="800" dirty="0" err="1"/>
              <a:t>실행부</a:t>
            </a:r>
            <a:endParaRPr lang="ko-KR" altLang="en-US" sz="800" dirty="0"/>
          </a:p>
          <a:p>
            <a:r>
              <a:rPr lang="en-US" altLang="ko-KR" sz="800" dirty="0"/>
              <a:t>if __name__ == '__main__':</a:t>
            </a:r>
          </a:p>
          <a:p>
            <a:r>
              <a:rPr lang="en-US" altLang="ko-KR" sz="800" dirty="0"/>
              <a:t>    app = </a:t>
            </a:r>
            <a:r>
              <a:rPr lang="en-US" altLang="ko-KR" sz="800" dirty="0" err="1"/>
              <a:t>QApplication</a:t>
            </a:r>
            <a:r>
              <a:rPr lang="en-US" altLang="ko-KR" sz="800" dirty="0"/>
              <a:t>(</a:t>
            </a:r>
            <a:r>
              <a:rPr lang="en-US" altLang="ko-KR" sz="800" dirty="0" err="1"/>
              <a:t>sys.argv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    win = </a:t>
            </a:r>
            <a:r>
              <a:rPr lang="en-US" altLang="ko-KR" sz="800" dirty="0" err="1"/>
              <a:t>DogSpeciesRecognition</a:t>
            </a:r>
            <a:r>
              <a:rPr lang="en-US" altLang="ko-KR" sz="800" dirty="0"/>
              <a:t>()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win.show</a:t>
            </a:r>
            <a:r>
              <a:rPr lang="en-US" altLang="ko-KR" sz="800" dirty="0"/>
              <a:t>()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sys.exit</a:t>
            </a:r>
            <a:r>
              <a:rPr lang="en-US" altLang="ko-KR" sz="800" dirty="0"/>
              <a:t>(</a:t>
            </a:r>
            <a:r>
              <a:rPr lang="en-US" altLang="ko-KR" sz="800" dirty="0" err="1"/>
              <a:t>app.exec</a:t>
            </a:r>
            <a:r>
              <a:rPr lang="en-US" altLang="ko-KR" sz="800" dirty="0"/>
              <a:t>_())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6713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284C66C-63B7-32A6-61C2-03FDDFD720DA}"/>
              </a:ext>
            </a:extLst>
          </p:cNvPr>
          <p:cNvSpPr/>
          <p:nvPr/>
        </p:nvSpPr>
        <p:spPr>
          <a:xfrm>
            <a:off x="599768" y="0"/>
            <a:ext cx="1376516" cy="320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138FF1-77DD-8CCD-9A8F-2CA4C4550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85" y="1135078"/>
            <a:ext cx="7582958" cy="56300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443225-6732-D3FD-E70E-531070B0C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66" y="586750"/>
            <a:ext cx="3943238" cy="88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6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70BDE8-A16E-E0F0-41E3-03D2A656BEC7}"/>
              </a:ext>
            </a:extLst>
          </p:cNvPr>
          <p:cNvSpPr txBox="1"/>
          <p:nvPr/>
        </p:nvSpPr>
        <p:spPr>
          <a:xfrm>
            <a:off x="511277" y="182177"/>
            <a:ext cx="11031794" cy="2947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altLang="en-US" b="1" dirty="0"/>
              <a:t>결론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MobileNetV2 </a:t>
            </a:r>
            <a:r>
              <a:rPr lang="ko-KR" altLang="en-US" b="1" dirty="0"/>
              <a:t>기반 전이학습</a:t>
            </a:r>
            <a:r>
              <a:rPr lang="ko-KR" altLang="en-US" dirty="0"/>
              <a:t>은 소량의 데이터와 짧은 학습 시간으로도 </a:t>
            </a:r>
            <a:r>
              <a:rPr lang="ko-KR" altLang="en-US" b="1" dirty="0"/>
              <a:t>우수한 분류 성능</a:t>
            </a:r>
            <a:r>
              <a:rPr lang="ko-KR" altLang="en-US" dirty="0"/>
              <a:t>을 보이는 것을 확인할 수 있었습니다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GUI</a:t>
            </a:r>
            <a:r>
              <a:rPr lang="ko-KR" altLang="en-US" dirty="0"/>
              <a:t>를 통해 사용자는 </a:t>
            </a:r>
            <a:r>
              <a:rPr lang="ko-KR" altLang="en-US" b="1" dirty="0"/>
              <a:t>직관적으로 </a:t>
            </a:r>
            <a:r>
              <a:rPr lang="ko-KR" altLang="en-US" b="1" dirty="0" err="1"/>
              <a:t>견종</a:t>
            </a:r>
            <a:r>
              <a:rPr lang="ko-KR" altLang="en-US" b="1" dirty="0"/>
              <a:t> 이미지를 불러와 인식 결과를 확인</a:t>
            </a:r>
            <a:r>
              <a:rPr lang="ko-KR" altLang="en-US" dirty="0"/>
              <a:t>할 수 있으며</a:t>
            </a:r>
            <a:r>
              <a:rPr lang="en-US" altLang="ko-KR" dirty="0"/>
              <a:t>, </a:t>
            </a:r>
            <a:r>
              <a:rPr lang="ko-KR" altLang="en-US" dirty="0"/>
              <a:t>인식 후 </a:t>
            </a:r>
            <a:r>
              <a:rPr lang="ko-KR" altLang="en-US" dirty="0" err="1"/>
              <a:t>알림음까지</a:t>
            </a:r>
            <a:r>
              <a:rPr lang="ko-KR" altLang="en-US" dirty="0"/>
              <a:t> 출력되어 사용자 경험을 향상시킵니다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예측 확률 상위 </a:t>
            </a:r>
            <a:r>
              <a:rPr lang="en-US" altLang="ko-KR" dirty="0"/>
              <a:t>5</a:t>
            </a:r>
            <a:r>
              <a:rPr lang="ko-KR" altLang="en-US" dirty="0"/>
              <a:t>개 결과를 출력함으로써 모델의 </a:t>
            </a:r>
            <a:r>
              <a:rPr lang="ko-KR" altLang="en-US" b="1" dirty="0"/>
              <a:t>불확실성을 직관적으로 파악</a:t>
            </a:r>
            <a:r>
              <a:rPr lang="ko-KR" altLang="en-US" dirty="0"/>
              <a:t>할 수 있도록 하였습니다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CE1349-C618-1549-1F38-5124688C94B8}"/>
              </a:ext>
            </a:extLst>
          </p:cNvPr>
          <p:cNvSpPr txBox="1"/>
          <p:nvPr/>
        </p:nvSpPr>
        <p:spPr>
          <a:xfrm>
            <a:off x="432620" y="3586316"/>
            <a:ext cx="98715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향후 발전 방향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모델 고도화</a:t>
            </a:r>
            <a:r>
              <a:rPr lang="en-US" altLang="ko-K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dirty="0"/>
              <a:t>Fine-tuning</a:t>
            </a:r>
            <a:r>
              <a:rPr lang="ko-KR" altLang="en-US" dirty="0"/>
              <a:t>을 통해 </a:t>
            </a:r>
            <a:r>
              <a:rPr lang="en-US" altLang="ko-KR" dirty="0"/>
              <a:t>base model </a:t>
            </a:r>
            <a:r>
              <a:rPr lang="ko-KR" altLang="en-US" dirty="0"/>
              <a:t>일부 층을 훈련시켜 정확도를 높일 수 있음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추론 속도 개선</a:t>
            </a:r>
            <a:r>
              <a:rPr lang="en-US" altLang="ko-K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dirty="0" err="1"/>
              <a:t>TFLite</a:t>
            </a:r>
            <a:r>
              <a:rPr lang="ko-KR" altLang="en-US" dirty="0"/>
              <a:t>나 </a:t>
            </a:r>
            <a:r>
              <a:rPr lang="en-US" altLang="ko-KR" dirty="0"/>
              <a:t>ONNX</a:t>
            </a:r>
            <a:r>
              <a:rPr lang="ko-KR" altLang="en-US" dirty="0"/>
              <a:t>로 경량화 후</a:t>
            </a:r>
            <a:r>
              <a:rPr lang="en-US" altLang="ko-KR" dirty="0"/>
              <a:t>, </a:t>
            </a:r>
            <a:r>
              <a:rPr lang="ko-KR" altLang="en-US" dirty="0"/>
              <a:t>임베디드 디바이스</a:t>
            </a:r>
            <a:r>
              <a:rPr lang="en-US" altLang="ko-KR" dirty="0"/>
              <a:t>(Jetson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 적용 가능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추가 기능 구현</a:t>
            </a:r>
            <a:r>
              <a:rPr lang="en-US" altLang="ko-K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 err="1"/>
              <a:t>견종</a:t>
            </a:r>
            <a:r>
              <a:rPr lang="ko-KR" altLang="en-US" dirty="0"/>
              <a:t> 정보</a:t>
            </a:r>
            <a:r>
              <a:rPr lang="en-US" altLang="ko-KR" dirty="0"/>
              <a:t>(</a:t>
            </a:r>
            <a:r>
              <a:rPr lang="ko-KR" altLang="en-US" dirty="0"/>
              <a:t>특징</a:t>
            </a:r>
            <a:r>
              <a:rPr lang="en-US" altLang="ko-KR" dirty="0"/>
              <a:t>, </a:t>
            </a:r>
            <a:r>
              <a:rPr lang="ko-KR" altLang="en-US" dirty="0"/>
              <a:t>성격 등</a:t>
            </a:r>
            <a:r>
              <a:rPr lang="en-US" altLang="ko-KR" dirty="0"/>
              <a:t>) </a:t>
            </a:r>
            <a:r>
              <a:rPr lang="ko-KR" altLang="en-US" dirty="0"/>
              <a:t>제공 기능 추가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카메라 연동 실시간 인식 기능</a:t>
            </a:r>
          </a:p>
        </p:txBody>
      </p:sp>
    </p:spTree>
    <p:extLst>
      <p:ext uri="{BB962C8B-B14F-4D97-AF65-F5344CB8AC3E}">
        <p14:creationId xmlns:p14="http://schemas.microsoft.com/office/powerpoint/2010/main" val="313386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1549</Words>
  <Application>Microsoft Office PowerPoint</Application>
  <PresentationFormat>와이드스크린</PresentationFormat>
  <Paragraphs>191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 Unicode MS</vt:lpstr>
      <vt:lpstr>맑은 고딕</vt:lpstr>
      <vt:lpstr>Arial</vt:lpstr>
      <vt:lpstr>Office 테마</vt:lpstr>
      <vt:lpstr>영상처리실제 프로젝트 -견종인식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전창수</dc:creator>
  <cp:lastModifiedBy>전창수</cp:lastModifiedBy>
  <cp:revision>7</cp:revision>
  <dcterms:created xsi:type="dcterms:W3CDTF">2025-06-17T07:06:42Z</dcterms:created>
  <dcterms:modified xsi:type="dcterms:W3CDTF">2025-06-18T02:22:49Z</dcterms:modified>
</cp:coreProperties>
</file>