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55BFA-38A8-D45B-41EB-054370CD4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AE9A82-2350-4D7D-9E9E-D1D8B3816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65126-5B9C-DEC9-55A3-CBAB89D6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A7587-FCF4-4CAA-5D7F-2A50AB64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98B832-1D38-970F-9447-E8CE5C98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5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81225-582A-6FFF-BF24-B206516F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ED6E9A-47E1-7A00-4BD2-4EB84110F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C162DA-9481-670F-6136-9FA046DF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2DC76-6E55-7B40-BD76-64A9C848B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32260-334A-F7A0-AFCE-30F125B3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7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0FFBB2-232D-8544-4EEC-3C3A4FD7E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26DD63-EF8E-84B1-DEE0-69B49198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861BB-1866-D032-5F39-43E7F463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1EDC1-1DC5-DA87-6F31-64A99A6B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AD3E4-33D5-962C-63D1-E90C837B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47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B2C4A-F062-13D5-B671-879F9DD9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B5C39A-ECCA-9FBA-4379-653FD413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4B5C0-2023-1308-12BB-7C6B0BA8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37927F-CE9C-2DC5-D36C-6DB88BBCC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C086C6-0E16-5BF8-817E-95F2417A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9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A9596-D615-D2D3-C3A0-2316D25D5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106F34-04A2-E75C-8EF0-3CCE596D8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BDD64-D560-E69D-E10F-1F8C60BB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5782CA-1B61-1B91-69BC-77329147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18D7C-ADBC-CFDA-040B-01DAF2C68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744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CE994-185A-8796-465E-ED92AEF9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8B115-77FA-43F5-371A-4CED77C83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B23EAD-6733-00E0-3FBF-9B357F5F8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CDE32C-8B79-FFBE-A3F3-26B7FB45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B47A3B-70DB-4E19-6985-F44A83E29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F3E19C-B991-F21E-5BC9-6083EF5D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8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FD5A-04E6-F228-767D-E04C30A3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26547-D7E8-093B-4DFB-63D76B7BD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882F1-D059-847F-1A9D-FD4320BE9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68E105-D931-857F-7482-0FFE3B672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3DC69D-39FA-AE90-8F25-195DB6810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743889-7117-C436-C752-B0040D14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CAAB1D-D355-1194-3B74-4ED58206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2BA602-439E-888C-4B25-A67258842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5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EE59F-A307-B1B1-C439-BD5D56AB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EA7709-C261-5196-4824-48A1A030F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ED1EB1-C6F3-D595-60E3-B970DF99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16F42F-C02B-2450-8F3F-E9E7AC41A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94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ABF382-649A-12C5-0B17-9651193B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67779C-A8BE-8988-F124-0B795DE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103FAA-965A-9862-6456-3F1C635E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46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0C656-D361-5C15-3C94-B56647DC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E467D-330F-C287-94D4-BDFB3F171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3BBA98-660C-44A3-CF1F-9E48BDFBA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F3990D-7610-E6A8-CF3D-BA370D09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05BE1-9B6B-4352-2B5B-FD1756DA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8ED2CC-FDCC-1FED-94CD-C05BCC02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73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48A0F-87C5-652B-6E8E-A1955E49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463FFE-A1F9-BE74-7F93-550238F04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B9618-DB14-AD01-99DA-10928314A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C72216-F387-6E98-2EC8-2976EEC9C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6C62C-305E-473D-93A1-C6A0C7286135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B79C2E-E88F-2ADB-AB0A-D5C9B01F2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22321-6D41-D612-3452-CF83CBB5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5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4AB25D-4001-4284-B96C-1D1F8236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792C4-533D-43CE-2A85-76A736D70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90663-1680-3507-9D1F-4088B069DC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A6C62C-305E-473D-93A1-C6A0C7286135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4688F-DE3A-53C1-041D-391FF24AD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34336-3556-9D0E-1336-DA01AC15E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A2950B-C35F-4B96-AD02-0FD44B53F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4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1B164-C1FC-DC69-2EE5-6D36ADC7A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dirty="0"/>
              <a:t>영상처리 실제 과제</a:t>
            </a:r>
            <a:r>
              <a:rPr lang="en-US" altLang="ko-KR" dirty="0"/>
              <a:t>(4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D2BAFC-B751-5CD8-1766-40CF77CAC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학번</a:t>
            </a:r>
            <a:r>
              <a:rPr lang="en-US" altLang="ko-KR" dirty="0"/>
              <a:t>:2024254002</a:t>
            </a:r>
          </a:p>
          <a:p>
            <a:r>
              <a:rPr lang="ko-KR" altLang="en-US" dirty="0"/>
              <a:t>성명</a:t>
            </a:r>
            <a:r>
              <a:rPr lang="en-US" altLang="ko-KR" dirty="0"/>
              <a:t>:</a:t>
            </a:r>
            <a:r>
              <a:rPr lang="ko-KR" altLang="en-US" dirty="0"/>
              <a:t>전창수</a:t>
            </a:r>
          </a:p>
        </p:txBody>
      </p:sp>
    </p:spTree>
    <p:extLst>
      <p:ext uri="{BB962C8B-B14F-4D97-AF65-F5344CB8AC3E}">
        <p14:creationId xmlns:p14="http://schemas.microsoft.com/office/powerpoint/2010/main" val="51282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1A4546-3CCA-416D-A064-1A0AA31679C0}"/>
              </a:ext>
            </a:extLst>
          </p:cNvPr>
          <p:cNvSpPr txBox="1"/>
          <p:nvPr/>
        </p:nvSpPr>
        <p:spPr>
          <a:xfrm>
            <a:off x="422788" y="108265"/>
            <a:ext cx="6096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cv2 as cv</a:t>
            </a:r>
          </a:p>
          <a:p>
            <a:r>
              <a:rPr lang="en-US" altLang="ko-KR" sz="1400" dirty="0" err="1"/>
              <a:t>img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cv.imread</a:t>
            </a:r>
            <a:r>
              <a:rPr lang="en-US" altLang="ko-KR" sz="1400" dirty="0"/>
              <a:t>("C:\soccer.jpg")</a:t>
            </a:r>
          </a:p>
          <a:p>
            <a:r>
              <a:rPr lang="en-US" altLang="ko-KR" sz="1400" dirty="0"/>
              <a:t>gray = </a:t>
            </a:r>
            <a:r>
              <a:rPr lang="en-US" altLang="ko-KR" sz="1400" dirty="0" err="1"/>
              <a:t>cv.cvtColor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cv.COLOR_BGR2GRAY)</a:t>
            </a:r>
          </a:p>
          <a:p>
            <a:r>
              <a:rPr lang="en-US" altLang="ko-KR" sz="1400" dirty="0" err="1"/>
              <a:t>grad_x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cv.Sobel</a:t>
            </a:r>
            <a:r>
              <a:rPr lang="en-US" altLang="ko-KR" sz="1400" dirty="0"/>
              <a:t>(gray, cv.CV_32F, 1, 0, </a:t>
            </a:r>
            <a:r>
              <a:rPr lang="en-US" altLang="ko-KR" sz="1400" dirty="0" err="1"/>
              <a:t>ksize</a:t>
            </a:r>
            <a:r>
              <a:rPr lang="en-US" altLang="ko-KR" sz="1400" dirty="0"/>
              <a:t>=3)</a:t>
            </a:r>
          </a:p>
          <a:p>
            <a:r>
              <a:rPr lang="en-US" altLang="ko-KR" sz="1400" dirty="0" err="1"/>
              <a:t>grad_y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cv.Sobel</a:t>
            </a:r>
            <a:r>
              <a:rPr lang="en-US" altLang="ko-KR" sz="1400" dirty="0"/>
              <a:t>(gray, cv.CV_32F, 0, 1, </a:t>
            </a:r>
            <a:r>
              <a:rPr lang="en-US" altLang="ko-KR" sz="1400" dirty="0" err="1"/>
              <a:t>ksize</a:t>
            </a:r>
            <a:r>
              <a:rPr lang="en-US" altLang="ko-KR" sz="1400" dirty="0"/>
              <a:t>=3)</a:t>
            </a:r>
          </a:p>
          <a:p>
            <a:r>
              <a:rPr lang="en-US" altLang="ko-KR" sz="1400" dirty="0" err="1"/>
              <a:t>sobel_x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cv.convertScaleAbs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grad_x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sobel_y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cv.convertScaleAbs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grad_y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edge_strength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cv.addWeighted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sobel_x</a:t>
            </a:r>
            <a:r>
              <a:rPr lang="en-US" altLang="ko-KR" sz="1400" dirty="0"/>
              <a:t>, 0.5, </a:t>
            </a:r>
            <a:r>
              <a:rPr lang="en-US" altLang="ko-KR" sz="1400" dirty="0" err="1"/>
              <a:t>sobel_y</a:t>
            </a:r>
            <a:r>
              <a:rPr lang="en-US" altLang="ko-KR" sz="1400" dirty="0"/>
              <a:t>, 0.5, 0)</a:t>
            </a:r>
          </a:p>
          <a:p>
            <a:r>
              <a:rPr lang="en-US" altLang="ko-KR" sz="1400" dirty="0" err="1"/>
              <a:t>cv.imshow</a:t>
            </a:r>
            <a:r>
              <a:rPr lang="en-US" altLang="ko-KR" sz="1400" dirty="0"/>
              <a:t>('Original', gray)</a:t>
            </a:r>
          </a:p>
          <a:p>
            <a:r>
              <a:rPr lang="en-US" altLang="ko-KR" sz="1400" dirty="0" err="1"/>
              <a:t>cv.imshow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sobelx</a:t>
            </a:r>
            <a:r>
              <a:rPr lang="en-US" altLang="ko-KR" sz="1400" dirty="0"/>
              <a:t>', </a:t>
            </a:r>
            <a:r>
              <a:rPr lang="en-US" altLang="ko-KR" sz="1400" dirty="0" err="1"/>
              <a:t>sobel_x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cv.imshow</a:t>
            </a:r>
            <a:r>
              <a:rPr lang="en-US" altLang="ko-KR" sz="1400" dirty="0"/>
              <a:t>('</a:t>
            </a:r>
            <a:r>
              <a:rPr lang="en-US" altLang="ko-KR" sz="1400" dirty="0" err="1"/>
              <a:t>sobely</a:t>
            </a:r>
            <a:r>
              <a:rPr lang="en-US" altLang="ko-KR" sz="1400" dirty="0"/>
              <a:t>', </a:t>
            </a:r>
            <a:r>
              <a:rPr lang="en-US" altLang="ko-KR" sz="1400" dirty="0" err="1"/>
              <a:t>sobel_y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cv.imshow</a:t>
            </a:r>
            <a:r>
              <a:rPr lang="en-US" altLang="ko-KR" sz="1400" dirty="0"/>
              <a:t>('edge strength', </a:t>
            </a:r>
            <a:r>
              <a:rPr lang="en-US" altLang="ko-KR" sz="1400" dirty="0" err="1"/>
              <a:t>edge_strength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cv.waitKey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cv.destroyAllWindows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FAFE88A-492E-272F-2829-C8C81B59E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98" y="3748684"/>
            <a:ext cx="11075221" cy="211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7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4F83BD-C61A-086C-C765-8EF190348574}"/>
              </a:ext>
            </a:extLst>
          </p:cNvPr>
          <p:cNvSpPr txBox="1"/>
          <p:nvPr/>
        </p:nvSpPr>
        <p:spPr>
          <a:xfrm>
            <a:off x="461279" y="178840"/>
            <a:ext cx="60943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cv2 as cv</a:t>
            </a:r>
          </a:p>
          <a:p>
            <a:r>
              <a:rPr lang="en-US" altLang="ko-KR" sz="1400" dirty="0" err="1"/>
              <a:t>img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cv.imread</a:t>
            </a:r>
            <a:r>
              <a:rPr lang="en-US" altLang="ko-KR" sz="1400" dirty="0"/>
              <a:t>("C:\soccer.jpg")  # </a:t>
            </a:r>
            <a:r>
              <a:rPr lang="ko-KR" altLang="en-US" sz="1400" dirty="0"/>
              <a:t>영상 읽기</a:t>
            </a:r>
          </a:p>
          <a:p>
            <a:r>
              <a:rPr lang="en-US" altLang="ko-KR" sz="1400" dirty="0"/>
              <a:t>gray = </a:t>
            </a:r>
            <a:r>
              <a:rPr lang="en-US" altLang="ko-KR" sz="1400" dirty="0" err="1"/>
              <a:t>cv.cvtColor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cv.COLOR_BGR2GRAY)  # </a:t>
            </a:r>
            <a:r>
              <a:rPr lang="ko-KR" altLang="en-US" sz="1400" dirty="0" err="1"/>
              <a:t>그레이스케일로</a:t>
            </a:r>
            <a:r>
              <a:rPr lang="ko-KR" altLang="en-US" sz="1400" dirty="0"/>
              <a:t> 변환</a:t>
            </a:r>
          </a:p>
          <a:p>
            <a:r>
              <a:rPr lang="en-US" altLang="ko-KR" sz="1400" dirty="0"/>
              <a:t>canny1 = </a:t>
            </a:r>
            <a:r>
              <a:rPr lang="en-US" altLang="ko-KR" sz="1400" dirty="0" err="1"/>
              <a:t>cv.Canny</a:t>
            </a:r>
            <a:r>
              <a:rPr lang="en-US" altLang="ko-KR" sz="1400" dirty="0"/>
              <a:t>(gray, 50, 150)   # </a:t>
            </a:r>
            <a:r>
              <a:rPr lang="en-US" altLang="ko-KR" sz="1400" dirty="0" err="1"/>
              <a:t>T_low</a:t>
            </a:r>
            <a:r>
              <a:rPr lang="en-US" altLang="ko-KR" sz="1400" dirty="0"/>
              <a:t>=50, 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=150</a:t>
            </a:r>
          </a:p>
          <a:p>
            <a:r>
              <a:rPr lang="en-US" altLang="ko-KR" sz="1400" dirty="0"/>
              <a:t>canny2 = </a:t>
            </a:r>
            <a:r>
              <a:rPr lang="en-US" altLang="ko-KR" sz="1400" dirty="0" err="1"/>
              <a:t>cv.Canny</a:t>
            </a:r>
            <a:r>
              <a:rPr lang="en-US" altLang="ko-KR" sz="1400" dirty="0"/>
              <a:t>(gray, 100, 200)  # </a:t>
            </a:r>
            <a:r>
              <a:rPr lang="en-US" altLang="ko-KR" sz="1400" dirty="0" err="1"/>
              <a:t>T_low</a:t>
            </a:r>
            <a:r>
              <a:rPr lang="en-US" altLang="ko-KR" sz="1400" dirty="0"/>
              <a:t>=100, </a:t>
            </a:r>
            <a:r>
              <a:rPr lang="en-US" altLang="ko-KR" sz="1400" dirty="0" err="1"/>
              <a:t>T_high</a:t>
            </a:r>
            <a:r>
              <a:rPr lang="en-US" altLang="ko-KR" sz="1400" dirty="0"/>
              <a:t>=200</a:t>
            </a:r>
          </a:p>
          <a:p>
            <a:r>
              <a:rPr lang="en-US" altLang="ko-KR" sz="1400" dirty="0" err="1"/>
              <a:t>cv.imshow</a:t>
            </a:r>
            <a:r>
              <a:rPr lang="en-US" altLang="ko-KR" sz="1400" dirty="0"/>
              <a:t>('Original', gray)</a:t>
            </a:r>
          </a:p>
          <a:p>
            <a:r>
              <a:rPr lang="en-US" altLang="ko-KR" sz="1400" dirty="0" err="1"/>
              <a:t>cv.imshow</a:t>
            </a:r>
            <a:r>
              <a:rPr lang="en-US" altLang="ko-KR" sz="1400" dirty="0"/>
              <a:t>('Canny1', canny1)</a:t>
            </a:r>
          </a:p>
          <a:p>
            <a:r>
              <a:rPr lang="en-US" altLang="ko-KR" sz="1400" dirty="0" err="1"/>
              <a:t>cv.imshow</a:t>
            </a:r>
            <a:r>
              <a:rPr lang="en-US" altLang="ko-KR" sz="1400" dirty="0"/>
              <a:t>('Canny2', canny2)</a:t>
            </a:r>
          </a:p>
          <a:p>
            <a:r>
              <a:rPr lang="en-US" altLang="ko-KR" sz="1400" dirty="0" err="1"/>
              <a:t>cv.waitKey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cv.destroyAllWindows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AAF729-E27B-B1C9-8F2C-762B1D98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61" y="3524577"/>
            <a:ext cx="10804877" cy="254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0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9E1DA9-77AF-5A31-AF5D-2D466054C7FD}"/>
              </a:ext>
            </a:extLst>
          </p:cNvPr>
          <p:cNvSpPr txBox="1"/>
          <p:nvPr/>
        </p:nvSpPr>
        <p:spPr>
          <a:xfrm>
            <a:off x="441615" y="277669"/>
            <a:ext cx="609432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cv2 as cv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img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cv.imread</a:t>
            </a:r>
            <a:r>
              <a:rPr lang="en-US" altLang="ko-KR" sz="1400" dirty="0"/>
              <a:t>("C:\soccer.jpg")  # </a:t>
            </a:r>
            <a:r>
              <a:rPr lang="ko-KR" altLang="en-US" sz="1400" dirty="0"/>
              <a:t>영상 읽기</a:t>
            </a:r>
          </a:p>
          <a:p>
            <a:r>
              <a:rPr lang="en-US" altLang="ko-KR" sz="1400" dirty="0"/>
              <a:t>gray = </a:t>
            </a:r>
            <a:r>
              <a:rPr lang="en-US" altLang="ko-KR" sz="1400" dirty="0" err="1"/>
              <a:t>cv.cvtColor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cv.COLOR_BGR2GRAY)  # </a:t>
            </a:r>
            <a:r>
              <a:rPr lang="ko-KR" altLang="en-US" sz="1400" dirty="0"/>
              <a:t>흑백 변환</a:t>
            </a:r>
          </a:p>
          <a:p>
            <a:r>
              <a:rPr lang="en-US" altLang="ko-KR" sz="1400" dirty="0"/>
              <a:t>canny = </a:t>
            </a:r>
            <a:r>
              <a:rPr lang="en-US" altLang="ko-KR" sz="1400" dirty="0" err="1"/>
              <a:t>cv.Canny</a:t>
            </a:r>
            <a:r>
              <a:rPr lang="en-US" altLang="ko-KR" sz="1400" dirty="0"/>
              <a:t>(gray, 100, 200)  # </a:t>
            </a:r>
            <a:r>
              <a:rPr lang="ko-KR" altLang="en-US" sz="1400" dirty="0"/>
              <a:t>에지 검출</a:t>
            </a:r>
          </a:p>
          <a:p>
            <a:endParaRPr lang="ko-KR" altLang="en-US" sz="1400" dirty="0"/>
          </a:p>
          <a:p>
            <a:r>
              <a:rPr lang="en-US" altLang="ko-KR" sz="1400" dirty="0"/>
              <a:t>contour, hierarchy = </a:t>
            </a:r>
            <a:r>
              <a:rPr lang="en-US" altLang="ko-KR" sz="1400" dirty="0" err="1"/>
              <a:t>cv.findContours</a:t>
            </a:r>
            <a:r>
              <a:rPr lang="en-US" altLang="ko-KR" sz="1400" dirty="0"/>
              <a:t>(canny, </a:t>
            </a:r>
            <a:r>
              <a:rPr lang="en-US" altLang="ko-KR" sz="1400" dirty="0" err="1"/>
              <a:t>cv.RETR_LIST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cv.CHAIN_APPROX_NONE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lcontour</a:t>
            </a:r>
            <a:r>
              <a:rPr lang="en-US" altLang="ko-KR" sz="1400" dirty="0"/>
              <a:t> = []</a:t>
            </a:r>
          </a:p>
          <a:p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(contour)):</a:t>
            </a:r>
          </a:p>
          <a:p>
            <a:r>
              <a:rPr lang="en-US" altLang="ko-KR" sz="1400" dirty="0"/>
              <a:t>    if contour[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].shape[0] &gt; 100:  # </a:t>
            </a:r>
            <a:r>
              <a:rPr lang="ko-KR" altLang="en-US" sz="1400" dirty="0"/>
              <a:t>윤곽선 길이가 </a:t>
            </a:r>
            <a:r>
              <a:rPr lang="en-US" altLang="ko-KR" sz="1400" dirty="0"/>
              <a:t>100</a:t>
            </a:r>
            <a:r>
              <a:rPr lang="ko-KR" altLang="en-US" sz="1400" dirty="0"/>
              <a:t>보다 크면</a:t>
            </a:r>
          </a:p>
          <a:p>
            <a:r>
              <a:rPr lang="ko-KR" altLang="en-US" sz="1400" dirty="0"/>
              <a:t>        </a:t>
            </a:r>
            <a:r>
              <a:rPr lang="en-US" altLang="ko-KR" sz="1400" dirty="0" err="1"/>
              <a:t>lcontour.append</a:t>
            </a:r>
            <a:r>
              <a:rPr lang="en-US" altLang="ko-KR" sz="1400" dirty="0"/>
              <a:t>(contour[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cv.drawContours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lcontour</a:t>
            </a:r>
            <a:r>
              <a:rPr lang="en-US" altLang="ko-KR" sz="1400" dirty="0"/>
              <a:t>, -1, (0,255,0), 3)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cv.imshow</a:t>
            </a:r>
            <a:r>
              <a:rPr lang="en-US" altLang="ko-KR" sz="1400" dirty="0"/>
              <a:t>('Original with contours',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cv.imshow</a:t>
            </a:r>
            <a:r>
              <a:rPr lang="en-US" altLang="ko-KR" sz="1400" dirty="0"/>
              <a:t>('Canny', canny)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cv.waitKey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cv.destroyAllWindows</a:t>
            </a:r>
            <a:r>
              <a:rPr lang="en-US" altLang="ko-KR" sz="14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614729-EA41-1D5D-E623-2EE56B92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769" y="3728234"/>
            <a:ext cx="7673768" cy="29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7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572EEF-74DF-4C61-BDAB-B28C1D9C01B5}"/>
              </a:ext>
            </a:extLst>
          </p:cNvPr>
          <p:cNvSpPr txBox="1"/>
          <p:nvPr/>
        </p:nvSpPr>
        <p:spPr>
          <a:xfrm>
            <a:off x="284298" y="258901"/>
            <a:ext cx="8318927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cv2 as cv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img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cv.imread</a:t>
            </a:r>
            <a:r>
              <a:rPr lang="en-US" altLang="ko-KR" sz="1400" dirty="0"/>
              <a:t>("C:/apples.jpg")  # </a:t>
            </a:r>
            <a:r>
              <a:rPr lang="ko-KR" altLang="en-US" sz="1400" dirty="0"/>
              <a:t>또는 </a:t>
            </a:r>
            <a:r>
              <a:rPr lang="en-US" altLang="ko-KR" sz="1400" dirty="0"/>
              <a:t>C:\\apples.jpg </a:t>
            </a:r>
            <a:r>
              <a:rPr lang="ko-KR" altLang="en-US" sz="1400" dirty="0"/>
              <a:t>또는 </a:t>
            </a:r>
            <a:r>
              <a:rPr lang="en-US" altLang="ko-KR" sz="1400" dirty="0" err="1"/>
              <a:t>r"C</a:t>
            </a:r>
            <a:r>
              <a:rPr lang="en-US" altLang="ko-KR" sz="1400" dirty="0"/>
              <a:t>:\apples.jpg"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is None:</a:t>
            </a:r>
          </a:p>
          <a:p>
            <a:r>
              <a:rPr lang="en-US" altLang="ko-KR" sz="1400" dirty="0"/>
              <a:t>    print("</a:t>
            </a:r>
            <a:r>
              <a:rPr lang="ko-KR" altLang="en-US" sz="1400" dirty="0"/>
              <a:t>이미지를 불러올 수 없습니다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경로를 확인하세요</a:t>
            </a:r>
            <a:r>
              <a:rPr lang="en-US" altLang="ko-KR" sz="1400" dirty="0"/>
              <a:t>.")</a:t>
            </a:r>
          </a:p>
          <a:p>
            <a:r>
              <a:rPr lang="en-US" altLang="ko-KR" sz="1400" dirty="0"/>
              <a:t>    exit()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gray = </a:t>
            </a:r>
            <a:r>
              <a:rPr lang="en-US" altLang="ko-KR" sz="1400" dirty="0" err="1"/>
              <a:t>cv.cvtColor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cv.COLOR_BGR2GRAY)</a:t>
            </a:r>
          </a:p>
          <a:p>
            <a:endParaRPr lang="en-US" altLang="ko-KR" sz="1400" dirty="0"/>
          </a:p>
          <a:p>
            <a:r>
              <a:rPr lang="en-US" altLang="ko-KR" sz="1400" dirty="0"/>
              <a:t>apples = </a:t>
            </a:r>
            <a:r>
              <a:rPr lang="en-US" altLang="ko-KR" sz="1400" dirty="0" err="1"/>
              <a:t>cv.HoughCircles</a:t>
            </a:r>
            <a:r>
              <a:rPr lang="en-US" altLang="ko-KR" sz="1400" dirty="0"/>
              <a:t>(</a:t>
            </a:r>
          </a:p>
          <a:p>
            <a:r>
              <a:rPr lang="en-US" altLang="ko-KR" sz="1400" dirty="0"/>
              <a:t>    gray,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cv.HOUGH_GRADIENT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1,</a:t>
            </a:r>
          </a:p>
          <a:p>
            <a:r>
              <a:rPr lang="en-US" altLang="ko-KR" sz="1400" dirty="0"/>
              <a:t>    200,</a:t>
            </a:r>
          </a:p>
          <a:p>
            <a:r>
              <a:rPr lang="en-US" altLang="ko-KR" sz="1400" dirty="0"/>
              <a:t>    param1=150,</a:t>
            </a:r>
          </a:p>
          <a:p>
            <a:r>
              <a:rPr lang="en-US" altLang="ko-KR" sz="1400" dirty="0"/>
              <a:t>    param2=20,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minRadius</a:t>
            </a:r>
            <a:r>
              <a:rPr lang="en-US" altLang="ko-KR" sz="1400" dirty="0"/>
              <a:t>=50,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maxRadius</a:t>
            </a:r>
            <a:r>
              <a:rPr lang="en-US" altLang="ko-KR" sz="1400" dirty="0"/>
              <a:t>=120</a:t>
            </a:r>
          </a:p>
          <a:p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if apples is not None:</a:t>
            </a:r>
          </a:p>
          <a:p>
            <a:r>
              <a:rPr lang="en-US" altLang="ko-KR" sz="1400" dirty="0"/>
              <a:t>    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apples[0]: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cv.circle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, (int(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[0]), int(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[1])), int(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[2]), (255, 0, 0), 2)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cv.imshow</a:t>
            </a:r>
            <a:r>
              <a:rPr lang="en-US" altLang="ko-KR" sz="1400" dirty="0"/>
              <a:t>('Apple detection', 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cv.waitKey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cv.destroyAllWindows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01CE63-4DB4-1C6F-D9AE-F7E8828C6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422" y="1756670"/>
            <a:ext cx="6479052" cy="452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5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3C39F2-1FC4-7457-432A-CC2D49CE6B75}"/>
              </a:ext>
            </a:extLst>
          </p:cNvPr>
          <p:cNvSpPr txBox="1"/>
          <p:nvPr/>
        </p:nvSpPr>
        <p:spPr>
          <a:xfrm>
            <a:off x="313796" y="277240"/>
            <a:ext cx="60943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skimage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r>
              <a:rPr lang="en-US" altLang="ko-KR" sz="1200" dirty="0"/>
              <a:t>import cv2 as cv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img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skimage.data.coffee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cv.imshow</a:t>
            </a:r>
            <a:r>
              <a:rPr lang="en-US" altLang="ko-KR" sz="1200" dirty="0"/>
              <a:t>('Coffee image', </a:t>
            </a:r>
            <a:r>
              <a:rPr lang="en-US" altLang="ko-KR" sz="1200" dirty="0" err="1"/>
              <a:t>cv.cvtColor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, cv.COLOR_RGB2BGR))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slic1 = </a:t>
            </a:r>
            <a:r>
              <a:rPr lang="en-US" altLang="ko-KR" sz="1200" dirty="0" err="1"/>
              <a:t>skimage.segmentation.slic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, compactness=20, </a:t>
            </a:r>
            <a:r>
              <a:rPr lang="en-US" altLang="ko-KR" sz="1200" dirty="0" err="1"/>
              <a:t>n_segments</a:t>
            </a:r>
            <a:r>
              <a:rPr lang="en-US" altLang="ko-KR" sz="1200" dirty="0"/>
              <a:t>=600)</a:t>
            </a:r>
          </a:p>
          <a:p>
            <a:r>
              <a:rPr lang="en-US" altLang="ko-KR" sz="1200" dirty="0"/>
              <a:t>sp_img1 = </a:t>
            </a:r>
            <a:r>
              <a:rPr lang="en-US" altLang="ko-KR" sz="1200" dirty="0" err="1"/>
              <a:t>skimage.segmentation.mark_boundaries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, slic1)</a:t>
            </a:r>
          </a:p>
          <a:p>
            <a:r>
              <a:rPr lang="en-US" altLang="ko-KR" sz="1200" dirty="0"/>
              <a:t>sp_img1 = np.uint8(sp_img1 * 255.0)</a:t>
            </a:r>
          </a:p>
          <a:p>
            <a:endParaRPr lang="en-US" altLang="ko-KR" sz="1200" dirty="0"/>
          </a:p>
          <a:p>
            <a:r>
              <a:rPr lang="en-US" altLang="ko-KR" sz="1200" dirty="0"/>
              <a:t>slic2 = </a:t>
            </a:r>
            <a:r>
              <a:rPr lang="en-US" altLang="ko-KR" sz="1200" dirty="0" err="1"/>
              <a:t>skimage.segmentation.slic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, compactness=40, </a:t>
            </a:r>
            <a:r>
              <a:rPr lang="en-US" altLang="ko-KR" sz="1200" dirty="0" err="1"/>
              <a:t>n_segments</a:t>
            </a:r>
            <a:r>
              <a:rPr lang="en-US" altLang="ko-KR" sz="1200" dirty="0"/>
              <a:t>=600)</a:t>
            </a:r>
          </a:p>
          <a:p>
            <a:r>
              <a:rPr lang="en-US" altLang="ko-KR" sz="1200" dirty="0"/>
              <a:t>sp_img2 = </a:t>
            </a:r>
            <a:r>
              <a:rPr lang="en-US" altLang="ko-KR" sz="1200" dirty="0" err="1"/>
              <a:t>skimage.segmentation.mark_boundaries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, slic2)</a:t>
            </a:r>
          </a:p>
          <a:p>
            <a:r>
              <a:rPr lang="en-US" altLang="ko-KR" sz="1200" dirty="0"/>
              <a:t>sp_img2 = np.uint8(sp_img2 * 255.0)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cv.imshow</a:t>
            </a:r>
            <a:r>
              <a:rPr lang="en-US" altLang="ko-KR" sz="1200" dirty="0"/>
              <a:t>('Super pixels (compact 20)', </a:t>
            </a:r>
            <a:r>
              <a:rPr lang="en-US" altLang="ko-KR" sz="1200" dirty="0" err="1"/>
              <a:t>cv.cvtColor</a:t>
            </a:r>
            <a:r>
              <a:rPr lang="en-US" altLang="ko-KR" sz="1200" dirty="0"/>
              <a:t>(sp_img1, cv.COLOR_RGB2BGR))</a:t>
            </a:r>
          </a:p>
          <a:p>
            <a:r>
              <a:rPr lang="en-US" altLang="ko-KR" sz="1200" dirty="0" err="1"/>
              <a:t>cv.imshow</a:t>
            </a:r>
            <a:r>
              <a:rPr lang="en-US" altLang="ko-KR" sz="1200" dirty="0"/>
              <a:t>('Super pixels (compact 40)', </a:t>
            </a:r>
            <a:r>
              <a:rPr lang="en-US" altLang="ko-KR" sz="1200" dirty="0" err="1"/>
              <a:t>cv.cvtColor</a:t>
            </a:r>
            <a:r>
              <a:rPr lang="en-US" altLang="ko-KR" sz="1200" dirty="0"/>
              <a:t>(sp_img2, cv.COLOR_RGB2BGR))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cv.waitKey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cv.destroyAllWindows</a:t>
            </a:r>
            <a:r>
              <a:rPr lang="en-US" altLang="ko-KR" sz="1200" dirty="0"/>
              <a:t>()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A2FA19-3DA1-69E8-96F4-E7F35EFD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923" y="3694736"/>
            <a:ext cx="9840873" cy="28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6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E0F0AC-ACA4-9083-545E-3E589F8A803E}"/>
              </a:ext>
            </a:extLst>
          </p:cNvPr>
          <p:cNvSpPr txBox="1"/>
          <p:nvPr/>
        </p:nvSpPr>
        <p:spPr>
          <a:xfrm>
            <a:off x="264633" y="177650"/>
            <a:ext cx="982326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import </a:t>
            </a:r>
            <a:r>
              <a:rPr lang="en-US" altLang="ko-KR" sz="1400" dirty="0" err="1"/>
              <a:t>skimage</a:t>
            </a:r>
            <a:endParaRPr lang="en-US" altLang="ko-KR" sz="1400" dirty="0"/>
          </a:p>
          <a:p>
            <a:r>
              <a:rPr lang="en-US" altLang="ko-KR" sz="1400" dirty="0"/>
              <a:t>from </a:t>
            </a:r>
            <a:r>
              <a:rPr lang="en-US" altLang="ko-KR" sz="1400" dirty="0" err="1"/>
              <a:t>skimage</a:t>
            </a:r>
            <a:r>
              <a:rPr lang="en-US" altLang="ko-KR" sz="1400" dirty="0"/>
              <a:t> import graph</a:t>
            </a:r>
          </a:p>
          <a:p>
            <a:r>
              <a:rPr lang="en-US" altLang="ko-KR" sz="1400" dirty="0"/>
              <a:t>import </a:t>
            </a:r>
            <a:r>
              <a:rPr lang="en-US" altLang="ko-KR" sz="1400" dirty="0" err="1"/>
              <a:t>numpy</a:t>
            </a:r>
            <a:r>
              <a:rPr lang="en-US" altLang="ko-KR" sz="1400" dirty="0"/>
              <a:t> as np</a:t>
            </a:r>
          </a:p>
          <a:p>
            <a:r>
              <a:rPr lang="en-US" altLang="ko-KR" sz="1400" dirty="0"/>
              <a:t>import cv2 as cv</a:t>
            </a:r>
          </a:p>
          <a:p>
            <a:r>
              <a:rPr lang="en-US" altLang="ko-KR" sz="1400" dirty="0"/>
              <a:t>import time</a:t>
            </a:r>
          </a:p>
          <a:p>
            <a:endParaRPr lang="en-US" altLang="ko-KR" sz="1400" dirty="0"/>
          </a:p>
          <a:p>
            <a:r>
              <a:rPr lang="en-US" altLang="ko-KR" sz="1400" dirty="0"/>
              <a:t>coffee = </a:t>
            </a:r>
            <a:r>
              <a:rPr lang="en-US" altLang="ko-KR" sz="1400" dirty="0" err="1"/>
              <a:t>skimage.data.coffee</a:t>
            </a:r>
            <a:r>
              <a:rPr lang="en-US" altLang="ko-KR" sz="1400" dirty="0"/>
              <a:t>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start =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slic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skimage.segmentation.slic</a:t>
            </a:r>
            <a:r>
              <a:rPr lang="en-US" altLang="ko-KR" sz="1400" dirty="0"/>
              <a:t>(coffee, compactness=20, </a:t>
            </a:r>
            <a:r>
              <a:rPr lang="en-US" altLang="ko-KR" sz="1400" dirty="0" err="1"/>
              <a:t>n_segments</a:t>
            </a:r>
            <a:r>
              <a:rPr lang="en-US" altLang="ko-KR" sz="1400" dirty="0"/>
              <a:t>=600, </a:t>
            </a:r>
            <a:r>
              <a:rPr lang="en-US" altLang="ko-KR" sz="1400" dirty="0" err="1"/>
              <a:t>start_label</a:t>
            </a:r>
            <a:r>
              <a:rPr lang="en-US" altLang="ko-KR" sz="1400" dirty="0"/>
              <a:t>=1)</a:t>
            </a:r>
          </a:p>
          <a:p>
            <a:endParaRPr lang="en-US" altLang="ko-KR" sz="1400" dirty="0"/>
          </a:p>
          <a:p>
            <a:r>
              <a:rPr lang="en-US" altLang="ko-KR" sz="1400" dirty="0"/>
              <a:t>g = </a:t>
            </a:r>
            <a:r>
              <a:rPr lang="en-US" altLang="ko-KR" sz="1400" dirty="0" err="1"/>
              <a:t>graph.rag_mean_color</a:t>
            </a:r>
            <a:r>
              <a:rPr lang="en-US" altLang="ko-KR" sz="1400" dirty="0"/>
              <a:t>(coffee, </a:t>
            </a:r>
            <a:r>
              <a:rPr lang="en-US" altLang="ko-KR" sz="1400" dirty="0" err="1"/>
              <a:t>slic</a:t>
            </a:r>
            <a:r>
              <a:rPr lang="en-US" altLang="ko-KR" sz="1400" dirty="0"/>
              <a:t>, mode='similarity')</a:t>
            </a:r>
          </a:p>
          <a:p>
            <a:r>
              <a:rPr lang="en-US" altLang="ko-KR" sz="1400" dirty="0" err="1"/>
              <a:t>ncut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graph.cut_normalized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slic</a:t>
            </a:r>
            <a:r>
              <a:rPr lang="en-US" altLang="ko-KR" sz="1400" dirty="0"/>
              <a:t>, g)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</a:t>
            </a:r>
            <a:r>
              <a:rPr lang="en-US" altLang="ko-KR" sz="1400" dirty="0" err="1"/>
              <a:t>coffee.shape</a:t>
            </a:r>
            <a:r>
              <a:rPr lang="en-US" altLang="ko-KR" sz="1400" dirty="0"/>
              <a:t>, ' Coffee </a:t>
            </a:r>
            <a:r>
              <a:rPr lang="ko-KR" altLang="en-US" sz="1400" dirty="0"/>
              <a:t>영상을 분할하는 데 </a:t>
            </a:r>
            <a:r>
              <a:rPr lang="en-US" altLang="ko-KR" sz="1400" dirty="0"/>
              <a:t>', </a:t>
            </a:r>
            <a:r>
              <a:rPr lang="en-US" altLang="ko-KR" sz="1400" dirty="0" err="1"/>
              <a:t>time.time</a:t>
            </a:r>
            <a:r>
              <a:rPr lang="en-US" altLang="ko-KR" sz="1400" dirty="0"/>
              <a:t>() - start, '</a:t>
            </a:r>
            <a:r>
              <a:rPr lang="ko-KR" altLang="en-US" sz="1400" dirty="0"/>
              <a:t>초 소요</a:t>
            </a:r>
            <a:r>
              <a:rPr lang="en-US" altLang="ko-KR" sz="1400" dirty="0"/>
              <a:t>')</a:t>
            </a:r>
          </a:p>
          <a:p>
            <a:endParaRPr lang="en-US" altLang="ko-KR" sz="1400" dirty="0"/>
          </a:p>
          <a:p>
            <a:r>
              <a:rPr lang="en-US" altLang="ko-KR" sz="1400" dirty="0"/>
              <a:t>marking = </a:t>
            </a:r>
            <a:r>
              <a:rPr lang="en-US" altLang="ko-KR" sz="1400" dirty="0" err="1"/>
              <a:t>skimage.segmentation.mark_boundaries</a:t>
            </a:r>
            <a:r>
              <a:rPr lang="en-US" altLang="ko-KR" sz="1400" dirty="0"/>
              <a:t>(coffee, </a:t>
            </a:r>
            <a:r>
              <a:rPr lang="en-US" altLang="ko-KR" sz="1400" dirty="0" err="1"/>
              <a:t>ncut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ncut_coffee</a:t>
            </a:r>
            <a:r>
              <a:rPr lang="en-US" altLang="ko-KR" sz="1400" dirty="0"/>
              <a:t> = np.uint8(marking * 255.0)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cv.imshow</a:t>
            </a:r>
            <a:r>
              <a:rPr lang="en-US" altLang="ko-KR" sz="1400" dirty="0"/>
              <a:t>('Normalized cut', </a:t>
            </a:r>
            <a:r>
              <a:rPr lang="en-US" altLang="ko-KR" sz="1400" dirty="0" err="1"/>
              <a:t>cv.cvtColor</a:t>
            </a:r>
            <a:r>
              <a:rPr lang="en-US" altLang="ko-KR" sz="1400" dirty="0"/>
              <a:t>(</a:t>
            </a:r>
            <a:r>
              <a:rPr lang="en-US" altLang="ko-KR" sz="1400" dirty="0" err="1"/>
              <a:t>ncut_coffee</a:t>
            </a:r>
            <a:r>
              <a:rPr lang="en-US" altLang="ko-KR" sz="1400" dirty="0"/>
              <a:t>, cv.COLOR_RGB2BGR))</a:t>
            </a:r>
          </a:p>
          <a:p>
            <a:r>
              <a:rPr lang="en-US" altLang="ko-KR" sz="1400" dirty="0" err="1"/>
              <a:t>cv.waitKey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 err="1"/>
              <a:t>cv.destroyAllWindows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ECD036-E03E-307F-23A2-F10D5596B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89" y="2691688"/>
            <a:ext cx="4310044" cy="368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0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7C22EF-2C5B-D206-2459-AB83A8793475}"/>
              </a:ext>
            </a:extLst>
          </p:cNvPr>
          <p:cNvSpPr txBox="1"/>
          <p:nvPr/>
        </p:nvSpPr>
        <p:spPr>
          <a:xfrm>
            <a:off x="303962" y="323604"/>
            <a:ext cx="11888037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import cv2 as cv</a:t>
            </a:r>
          </a:p>
          <a:p>
            <a:r>
              <a:rPr lang="en-US" altLang="ko-KR" sz="900" dirty="0"/>
              <a:t>import </a:t>
            </a:r>
            <a:r>
              <a:rPr lang="en-US" altLang="ko-KR" sz="900" dirty="0" err="1"/>
              <a:t>numpy</a:t>
            </a:r>
            <a:r>
              <a:rPr lang="en-US" altLang="ko-KR" sz="900" dirty="0"/>
              <a:t> as np</a:t>
            </a:r>
          </a:p>
          <a:p>
            <a:endParaRPr lang="en-US" altLang="ko-KR" sz="900" dirty="0"/>
          </a:p>
          <a:p>
            <a:r>
              <a:rPr lang="en-US" altLang="ko-KR" sz="900" dirty="0" err="1"/>
              <a:t>img</a:t>
            </a:r>
            <a:r>
              <a:rPr lang="en-US" altLang="ko-KR" sz="900" dirty="0"/>
              <a:t> = </a:t>
            </a:r>
            <a:r>
              <a:rPr lang="en-US" altLang="ko-KR" sz="900" dirty="0" err="1"/>
              <a:t>cv.imread</a:t>
            </a:r>
            <a:r>
              <a:rPr lang="en-US" altLang="ko-KR" sz="900" dirty="0"/>
              <a:t>(</a:t>
            </a:r>
            <a:r>
              <a:rPr lang="en-US" altLang="ko-KR" sz="900" dirty="0" err="1"/>
              <a:t>r"C</a:t>
            </a:r>
            <a:r>
              <a:rPr lang="en-US" altLang="ko-KR" sz="900" dirty="0"/>
              <a:t>:\soccer.jpg")  # ← </a:t>
            </a:r>
            <a:r>
              <a:rPr lang="ko-KR" altLang="en-US" sz="900" dirty="0"/>
              <a:t>경로 수정</a:t>
            </a:r>
          </a:p>
          <a:p>
            <a:r>
              <a:rPr lang="en-US" altLang="ko-KR" sz="900" dirty="0"/>
              <a:t>if </a:t>
            </a:r>
            <a:r>
              <a:rPr lang="en-US" altLang="ko-KR" sz="900" dirty="0" err="1"/>
              <a:t>img</a:t>
            </a:r>
            <a:r>
              <a:rPr lang="en-US" altLang="ko-KR" sz="900" dirty="0"/>
              <a:t> is None:</a:t>
            </a:r>
          </a:p>
          <a:p>
            <a:r>
              <a:rPr lang="en-US" altLang="ko-KR" sz="900" dirty="0"/>
              <a:t>    print("</a:t>
            </a:r>
            <a:r>
              <a:rPr lang="ko-KR" altLang="en-US" sz="900" dirty="0"/>
              <a:t>이미지를 불러올 수 없습니다</a:t>
            </a:r>
            <a:r>
              <a:rPr lang="en-US" altLang="ko-KR" sz="900" dirty="0"/>
              <a:t>.")</a:t>
            </a:r>
          </a:p>
          <a:p>
            <a:r>
              <a:rPr lang="en-US" altLang="ko-KR" sz="900" dirty="0"/>
              <a:t>    exit()</a:t>
            </a:r>
          </a:p>
          <a:p>
            <a:endParaRPr lang="en-US" altLang="ko-KR" sz="900" dirty="0"/>
          </a:p>
          <a:p>
            <a:r>
              <a:rPr lang="en-US" altLang="ko-KR" sz="900" dirty="0" err="1"/>
              <a:t>img_show</a:t>
            </a:r>
            <a:r>
              <a:rPr lang="en-US" altLang="ko-KR" sz="900" dirty="0"/>
              <a:t> = </a:t>
            </a:r>
            <a:r>
              <a:rPr lang="en-US" altLang="ko-KR" sz="900" dirty="0" err="1"/>
              <a:t>img.copy</a:t>
            </a:r>
            <a:r>
              <a:rPr lang="en-US" altLang="ko-KR" sz="900" dirty="0"/>
              <a:t>()</a:t>
            </a:r>
          </a:p>
          <a:p>
            <a:endParaRPr lang="en-US" altLang="ko-KR" sz="900" dirty="0"/>
          </a:p>
          <a:p>
            <a:r>
              <a:rPr lang="en-US" altLang="ko-KR" sz="900" dirty="0"/>
              <a:t>mask = </a:t>
            </a:r>
            <a:r>
              <a:rPr lang="en-US" altLang="ko-KR" sz="900" dirty="0" err="1"/>
              <a:t>np.zeros</a:t>
            </a:r>
            <a:r>
              <a:rPr lang="en-US" altLang="ko-KR" sz="900" dirty="0"/>
              <a:t>((</a:t>
            </a:r>
            <a:r>
              <a:rPr lang="en-US" altLang="ko-KR" sz="900" dirty="0" err="1"/>
              <a:t>img.shape</a:t>
            </a:r>
            <a:r>
              <a:rPr lang="en-US" altLang="ko-KR" sz="900" dirty="0"/>
              <a:t>[0], </a:t>
            </a:r>
            <a:r>
              <a:rPr lang="en-US" altLang="ko-KR" sz="900" dirty="0" err="1"/>
              <a:t>img.shape</a:t>
            </a:r>
            <a:r>
              <a:rPr lang="en-US" altLang="ko-KR" sz="900" dirty="0"/>
              <a:t>[1]), np.uint8)</a:t>
            </a:r>
          </a:p>
          <a:p>
            <a:r>
              <a:rPr lang="en-US" altLang="ko-KR" sz="900" dirty="0"/>
              <a:t>mask[:,:] = </a:t>
            </a:r>
            <a:r>
              <a:rPr lang="en-US" altLang="ko-KR" sz="900" dirty="0" err="1"/>
              <a:t>cv.GC_PR_BGD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 err="1"/>
              <a:t>BrushSiz</a:t>
            </a:r>
            <a:r>
              <a:rPr lang="en-US" altLang="ko-KR" sz="900" dirty="0"/>
              <a:t> = 9</a:t>
            </a:r>
          </a:p>
          <a:p>
            <a:r>
              <a:rPr lang="en-US" altLang="ko-KR" sz="900" dirty="0" err="1"/>
              <a:t>LColor</a:t>
            </a:r>
            <a:r>
              <a:rPr lang="en-US" altLang="ko-KR" sz="900" dirty="0"/>
              <a:t>, </a:t>
            </a:r>
            <a:r>
              <a:rPr lang="en-US" altLang="ko-KR" sz="900" dirty="0" err="1"/>
              <a:t>RColor</a:t>
            </a:r>
            <a:r>
              <a:rPr lang="en-US" altLang="ko-KR" sz="900" dirty="0"/>
              <a:t> = (255, 0, 0), (0, 0, 255)</a:t>
            </a:r>
          </a:p>
          <a:p>
            <a:endParaRPr lang="en-US" altLang="ko-KR" sz="900" dirty="0"/>
          </a:p>
          <a:p>
            <a:r>
              <a:rPr lang="en-US" altLang="ko-KR" sz="900" dirty="0"/>
              <a:t>def painting(event, x, y, flags, param):</a:t>
            </a:r>
          </a:p>
          <a:p>
            <a:r>
              <a:rPr lang="en-US" altLang="ko-KR" sz="900" dirty="0"/>
              <a:t>    if event == </a:t>
            </a:r>
            <a:r>
              <a:rPr lang="en-US" altLang="ko-KR" sz="900" dirty="0" err="1"/>
              <a:t>cv.EVENT_LBUTTONDOWN</a:t>
            </a:r>
            <a:r>
              <a:rPr lang="en-US" altLang="ko-KR" sz="900" dirty="0"/>
              <a:t> or (event == </a:t>
            </a:r>
            <a:r>
              <a:rPr lang="en-US" altLang="ko-KR" sz="900" dirty="0" err="1"/>
              <a:t>cv.EVENT_MOUSEMOVE</a:t>
            </a:r>
            <a:r>
              <a:rPr lang="en-US" altLang="ko-KR" sz="900" dirty="0"/>
              <a:t> and flags == </a:t>
            </a:r>
            <a:r>
              <a:rPr lang="en-US" altLang="ko-KR" sz="900" dirty="0" err="1"/>
              <a:t>cv.EVENT_FLAG_LBUTTON</a:t>
            </a:r>
            <a:r>
              <a:rPr lang="en-US" altLang="ko-KR" sz="900" dirty="0"/>
              <a:t>):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cv.circle</a:t>
            </a:r>
            <a:r>
              <a:rPr lang="en-US" altLang="ko-KR" sz="900" dirty="0"/>
              <a:t>(</a:t>
            </a:r>
            <a:r>
              <a:rPr lang="en-US" altLang="ko-KR" sz="900" dirty="0" err="1"/>
              <a:t>img_show</a:t>
            </a:r>
            <a:r>
              <a:rPr lang="en-US" altLang="ko-KR" sz="900" dirty="0"/>
              <a:t>, (x, y), </a:t>
            </a:r>
            <a:r>
              <a:rPr lang="en-US" altLang="ko-KR" sz="900" dirty="0" err="1"/>
              <a:t>BrushSiz</a:t>
            </a:r>
            <a:r>
              <a:rPr lang="en-US" altLang="ko-KR" sz="900" dirty="0"/>
              <a:t>, </a:t>
            </a:r>
            <a:r>
              <a:rPr lang="en-US" altLang="ko-KR" sz="900" dirty="0" err="1"/>
              <a:t>LColor</a:t>
            </a:r>
            <a:r>
              <a:rPr lang="en-US" altLang="ko-KR" sz="900" dirty="0"/>
              <a:t>, -1)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cv.circle</a:t>
            </a:r>
            <a:r>
              <a:rPr lang="en-US" altLang="ko-KR" sz="900" dirty="0"/>
              <a:t>(mask, (x, y), </a:t>
            </a:r>
            <a:r>
              <a:rPr lang="en-US" altLang="ko-KR" sz="900" dirty="0" err="1"/>
              <a:t>BrushSiz</a:t>
            </a:r>
            <a:r>
              <a:rPr lang="en-US" altLang="ko-KR" sz="900" dirty="0"/>
              <a:t>, </a:t>
            </a:r>
            <a:r>
              <a:rPr lang="en-US" altLang="ko-KR" sz="900" dirty="0" err="1"/>
              <a:t>cv.GC_FGD</a:t>
            </a:r>
            <a:r>
              <a:rPr lang="en-US" altLang="ko-KR" sz="900" dirty="0"/>
              <a:t>, -1)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elif</a:t>
            </a:r>
            <a:r>
              <a:rPr lang="en-US" altLang="ko-KR" sz="900" dirty="0"/>
              <a:t> event == </a:t>
            </a:r>
            <a:r>
              <a:rPr lang="en-US" altLang="ko-KR" sz="900" dirty="0" err="1"/>
              <a:t>cv.EVENT_RBUTTONDOWN</a:t>
            </a:r>
            <a:r>
              <a:rPr lang="en-US" altLang="ko-KR" sz="900" dirty="0"/>
              <a:t> or (event == </a:t>
            </a:r>
            <a:r>
              <a:rPr lang="en-US" altLang="ko-KR" sz="900" dirty="0" err="1"/>
              <a:t>cv.EVENT_MOUSEMOVE</a:t>
            </a:r>
            <a:r>
              <a:rPr lang="en-US" altLang="ko-KR" sz="900" dirty="0"/>
              <a:t> and flags == </a:t>
            </a:r>
            <a:r>
              <a:rPr lang="en-US" altLang="ko-KR" sz="900" dirty="0" err="1"/>
              <a:t>cv.EVENT_FLAG_RBUTTON</a:t>
            </a:r>
            <a:r>
              <a:rPr lang="en-US" altLang="ko-KR" sz="900" dirty="0"/>
              <a:t>):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cv.circle</a:t>
            </a:r>
            <a:r>
              <a:rPr lang="en-US" altLang="ko-KR" sz="900" dirty="0"/>
              <a:t>(</a:t>
            </a:r>
            <a:r>
              <a:rPr lang="en-US" altLang="ko-KR" sz="900" dirty="0" err="1"/>
              <a:t>img_show</a:t>
            </a:r>
            <a:r>
              <a:rPr lang="en-US" altLang="ko-KR" sz="900" dirty="0"/>
              <a:t>, (x, y), </a:t>
            </a:r>
            <a:r>
              <a:rPr lang="en-US" altLang="ko-KR" sz="900" dirty="0" err="1"/>
              <a:t>BrushSiz</a:t>
            </a:r>
            <a:r>
              <a:rPr lang="en-US" altLang="ko-KR" sz="900" dirty="0"/>
              <a:t>, </a:t>
            </a:r>
            <a:r>
              <a:rPr lang="en-US" altLang="ko-KR" sz="900" dirty="0" err="1"/>
              <a:t>RColor</a:t>
            </a:r>
            <a:r>
              <a:rPr lang="en-US" altLang="ko-KR" sz="900" dirty="0"/>
              <a:t>, -1)</a:t>
            </a:r>
          </a:p>
          <a:p>
            <a:r>
              <a:rPr lang="en-US" altLang="ko-KR" sz="900" dirty="0"/>
              <a:t>        </a:t>
            </a:r>
            <a:r>
              <a:rPr lang="en-US" altLang="ko-KR" sz="900" dirty="0" err="1"/>
              <a:t>cv.circle</a:t>
            </a:r>
            <a:r>
              <a:rPr lang="en-US" altLang="ko-KR" sz="900" dirty="0"/>
              <a:t>(mask, (x, y), </a:t>
            </a:r>
            <a:r>
              <a:rPr lang="en-US" altLang="ko-KR" sz="900" dirty="0" err="1"/>
              <a:t>BrushSiz</a:t>
            </a:r>
            <a:r>
              <a:rPr lang="en-US" altLang="ko-KR" sz="900" dirty="0"/>
              <a:t>, </a:t>
            </a:r>
            <a:r>
              <a:rPr lang="en-US" altLang="ko-KR" sz="900" dirty="0" err="1"/>
              <a:t>cv.GC_BGD</a:t>
            </a:r>
            <a:r>
              <a:rPr lang="en-US" altLang="ko-KR" sz="900" dirty="0"/>
              <a:t>, -1)</a:t>
            </a:r>
          </a:p>
          <a:p>
            <a:endParaRPr lang="en-US" altLang="ko-KR" sz="900" dirty="0"/>
          </a:p>
          <a:p>
            <a:r>
              <a:rPr lang="en-US" altLang="ko-KR" sz="900" dirty="0" err="1"/>
              <a:t>cv.namedWindow</a:t>
            </a:r>
            <a:r>
              <a:rPr lang="en-US" altLang="ko-KR" sz="900" dirty="0"/>
              <a:t>('Painting')</a:t>
            </a:r>
          </a:p>
          <a:p>
            <a:r>
              <a:rPr lang="en-US" altLang="ko-KR" sz="900" dirty="0" err="1"/>
              <a:t>cv.setMouseCallback</a:t>
            </a:r>
            <a:r>
              <a:rPr lang="en-US" altLang="ko-KR" sz="900" dirty="0"/>
              <a:t>('Painting', painting)</a:t>
            </a:r>
          </a:p>
          <a:p>
            <a:endParaRPr lang="en-US" altLang="ko-KR" sz="900" dirty="0"/>
          </a:p>
          <a:p>
            <a:r>
              <a:rPr lang="en-US" altLang="ko-KR" sz="900" dirty="0"/>
              <a:t># </a:t>
            </a:r>
            <a:r>
              <a:rPr lang="ko-KR" altLang="en-US" sz="900" dirty="0"/>
              <a:t>그리기 루프</a:t>
            </a:r>
          </a:p>
          <a:p>
            <a:r>
              <a:rPr lang="en-US" altLang="ko-KR" sz="900" dirty="0"/>
              <a:t>while True:</a:t>
            </a:r>
          </a:p>
          <a:p>
            <a:r>
              <a:rPr lang="en-US" altLang="ko-KR" sz="900" dirty="0"/>
              <a:t>    </a:t>
            </a:r>
            <a:r>
              <a:rPr lang="en-US" altLang="ko-KR" sz="900" dirty="0" err="1"/>
              <a:t>cv.imshow</a:t>
            </a:r>
            <a:r>
              <a:rPr lang="en-US" altLang="ko-KR" sz="900" dirty="0"/>
              <a:t>('Painting', </a:t>
            </a:r>
            <a:r>
              <a:rPr lang="en-US" altLang="ko-KR" sz="900" dirty="0" err="1"/>
              <a:t>img_show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    if </a:t>
            </a:r>
            <a:r>
              <a:rPr lang="en-US" altLang="ko-KR" sz="900" dirty="0" err="1"/>
              <a:t>cv.waitKey</a:t>
            </a:r>
            <a:r>
              <a:rPr lang="en-US" altLang="ko-KR" sz="900" dirty="0"/>
              <a:t>(1) == </a:t>
            </a:r>
            <a:r>
              <a:rPr lang="en-US" altLang="ko-KR" sz="900" dirty="0" err="1"/>
              <a:t>ord</a:t>
            </a:r>
            <a:r>
              <a:rPr lang="en-US" altLang="ko-KR" sz="900" dirty="0"/>
              <a:t>('q'):</a:t>
            </a:r>
          </a:p>
          <a:p>
            <a:r>
              <a:rPr lang="en-US" altLang="ko-KR" sz="900" dirty="0"/>
              <a:t>        break</a:t>
            </a:r>
          </a:p>
          <a:p>
            <a:endParaRPr lang="en-US" altLang="ko-KR" sz="900" dirty="0"/>
          </a:p>
          <a:p>
            <a:r>
              <a:rPr lang="en-US" altLang="ko-KR" sz="900" dirty="0"/>
              <a:t># </a:t>
            </a:r>
            <a:r>
              <a:rPr lang="en-US" altLang="ko-KR" sz="900" dirty="0" err="1"/>
              <a:t>GrabCut</a:t>
            </a:r>
            <a:r>
              <a:rPr lang="en-US" altLang="ko-KR" sz="900" dirty="0"/>
              <a:t> </a:t>
            </a:r>
            <a:r>
              <a:rPr lang="ko-KR" altLang="en-US" sz="900" dirty="0"/>
              <a:t>적용</a:t>
            </a:r>
          </a:p>
          <a:p>
            <a:r>
              <a:rPr lang="en-US" altLang="ko-KR" sz="900" dirty="0"/>
              <a:t>background = </a:t>
            </a:r>
            <a:r>
              <a:rPr lang="en-US" altLang="ko-KR" sz="900" dirty="0" err="1"/>
              <a:t>np.zeros</a:t>
            </a:r>
            <a:r>
              <a:rPr lang="en-US" altLang="ko-KR" sz="900" dirty="0"/>
              <a:t>((1, 65), np.float64)</a:t>
            </a:r>
          </a:p>
          <a:p>
            <a:r>
              <a:rPr lang="en-US" altLang="ko-KR" sz="900" dirty="0"/>
              <a:t>foreground = </a:t>
            </a:r>
            <a:r>
              <a:rPr lang="en-US" altLang="ko-KR" sz="900" dirty="0" err="1"/>
              <a:t>np.zeros</a:t>
            </a:r>
            <a:r>
              <a:rPr lang="en-US" altLang="ko-KR" sz="900" dirty="0"/>
              <a:t>((1, 65), np.float64)</a:t>
            </a:r>
          </a:p>
          <a:p>
            <a:endParaRPr lang="en-US" altLang="ko-KR" sz="900" dirty="0"/>
          </a:p>
          <a:p>
            <a:r>
              <a:rPr lang="en-US" altLang="ko-KR" sz="900" dirty="0" err="1"/>
              <a:t>cv.grabCut</a:t>
            </a:r>
            <a:r>
              <a:rPr lang="en-US" altLang="ko-KR" sz="900" dirty="0"/>
              <a:t>(</a:t>
            </a:r>
            <a:r>
              <a:rPr lang="en-US" altLang="ko-KR" sz="900" dirty="0" err="1"/>
              <a:t>img</a:t>
            </a:r>
            <a:r>
              <a:rPr lang="en-US" altLang="ko-KR" sz="900" dirty="0"/>
              <a:t>, mask, None, background, foreground, 5, </a:t>
            </a:r>
            <a:r>
              <a:rPr lang="en-US" altLang="ko-KR" sz="900" dirty="0" err="1"/>
              <a:t>cv.GC_INIT_WITH_MASK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/>
              <a:t>mask2 = </a:t>
            </a:r>
            <a:r>
              <a:rPr lang="en-US" altLang="ko-KR" sz="900" dirty="0" err="1"/>
              <a:t>np.where</a:t>
            </a:r>
            <a:r>
              <a:rPr lang="en-US" altLang="ko-KR" sz="900" dirty="0"/>
              <a:t>((mask == </a:t>
            </a:r>
            <a:r>
              <a:rPr lang="en-US" altLang="ko-KR" sz="900" dirty="0" err="1"/>
              <a:t>cv.GC_BGD</a:t>
            </a:r>
            <a:r>
              <a:rPr lang="en-US" altLang="ko-KR" sz="900" dirty="0"/>
              <a:t>) | (mask == </a:t>
            </a:r>
            <a:r>
              <a:rPr lang="en-US" altLang="ko-KR" sz="900" dirty="0" err="1"/>
              <a:t>cv.GC_PR_BGD</a:t>
            </a:r>
            <a:r>
              <a:rPr lang="en-US" altLang="ko-KR" sz="900" dirty="0"/>
              <a:t>), 0, 1).</a:t>
            </a:r>
            <a:r>
              <a:rPr lang="en-US" altLang="ko-KR" sz="900" dirty="0" err="1"/>
              <a:t>astype</a:t>
            </a:r>
            <a:r>
              <a:rPr lang="en-US" altLang="ko-KR" sz="900" dirty="0"/>
              <a:t>('uint8')</a:t>
            </a:r>
          </a:p>
          <a:p>
            <a:r>
              <a:rPr lang="en-US" altLang="ko-KR" sz="900" dirty="0"/>
              <a:t>grab = </a:t>
            </a:r>
            <a:r>
              <a:rPr lang="en-US" altLang="ko-KR" sz="900" dirty="0" err="1"/>
              <a:t>img</a:t>
            </a:r>
            <a:r>
              <a:rPr lang="en-US" altLang="ko-KR" sz="900" dirty="0"/>
              <a:t> * mask2[:, :, </a:t>
            </a:r>
            <a:r>
              <a:rPr lang="en-US" altLang="ko-KR" sz="900" dirty="0" err="1"/>
              <a:t>np.newaxis</a:t>
            </a:r>
            <a:r>
              <a:rPr lang="en-US" altLang="ko-KR" sz="900" dirty="0"/>
              <a:t>]</a:t>
            </a:r>
          </a:p>
          <a:p>
            <a:endParaRPr lang="en-US" altLang="ko-KR" sz="900" dirty="0"/>
          </a:p>
          <a:p>
            <a:r>
              <a:rPr lang="en-US" altLang="ko-KR" sz="900" dirty="0" err="1"/>
              <a:t>cv.imshow</a:t>
            </a:r>
            <a:r>
              <a:rPr lang="en-US" altLang="ko-KR" sz="900" dirty="0"/>
              <a:t>('Grab cut image', grab)</a:t>
            </a:r>
          </a:p>
          <a:p>
            <a:r>
              <a:rPr lang="en-US" altLang="ko-KR" sz="900" dirty="0" err="1"/>
              <a:t>cv.waitKey</a:t>
            </a:r>
            <a:r>
              <a:rPr lang="en-US" altLang="ko-KR" sz="900" dirty="0"/>
              <a:t>()</a:t>
            </a:r>
          </a:p>
          <a:p>
            <a:r>
              <a:rPr lang="en-US" altLang="ko-KR" sz="900" dirty="0" err="1"/>
              <a:t>cv.destroyAllWindows</a:t>
            </a:r>
            <a:r>
              <a:rPr lang="en-US" altLang="ko-KR" sz="900" dirty="0"/>
              <a:t>()</a:t>
            </a:r>
            <a:endParaRPr lang="ko-KR" altLang="en-US" sz="9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6B11D30-0BED-2A3E-F6CC-2AC85F59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459" y="4099726"/>
            <a:ext cx="3081472" cy="23376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53D89F0-935A-2C81-AC67-E28387F57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132" y="4099725"/>
            <a:ext cx="3017906" cy="24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1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67C23B-6E0F-6D6B-BE1C-EA41B11C0388}"/>
              </a:ext>
            </a:extLst>
          </p:cNvPr>
          <p:cNvSpPr txBox="1"/>
          <p:nvPr/>
        </p:nvSpPr>
        <p:spPr>
          <a:xfrm>
            <a:off x="225305" y="312416"/>
            <a:ext cx="10265174" cy="5747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import </a:t>
            </a:r>
            <a:r>
              <a:rPr lang="en-US" altLang="ko-KR" sz="1050" dirty="0" err="1"/>
              <a:t>skimage</a:t>
            </a:r>
            <a:endParaRPr lang="en-US" altLang="ko-KR" sz="1050" dirty="0"/>
          </a:p>
          <a:p>
            <a:r>
              <a:rPr lang="en-US" altLang="ko-KR" sz="1050" dirty="0"/>
              <a:t>import </a:t>
            </a:r>
            <a:r>
              <a:rPr lang="en-US" altLang="ko-KR" sz="1050" dirty="0" err="1"/>
              <a:t>numpy</a:t>
            </a:r>
            <a:r>
              <a:rPr lang="en-US" altLang="ko-KR" sz="1050" dirty="0"/>
              <a:t> as np</a:t>
            </a:r>
          </a:p>
          <a:p>
            <a:r>
              <a:rPr lang="en-US" altLang="ko-KR" sz="1050" dirty="0"/>
              <a:t>import cv2 as cv</a:t>
            </a:r>
          </a:p>
          <a:p>
            <a:endParaRPr lang="en-US" altLang="ko-KR" sz="1050" dirty="0"/>
          </a:p>
          <a:p>
            <a:r>
              <a:rPr lang="en-US" altLang="ko-KR" sz="1050" dirty="0" err="1"/>
              <a:t>orig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skimage.data.horse</a:t>
            </a:r>
            <a:r>
              <a:rPr lang="en-US" altLang="ko-KR" sz="1050" dirty="0"/>
              <a:t>()</a:t>
            </a:r>
          </a:p>
          <a:p>
            <a:r>
              <a:rPr lang="en-US" altLang="ko-KR" sz="1050" dirty="0" err="1"/>
              <a:t>img</a:t>
            </a:r>
            <a:r>
              <a:rPr lang="en-US" altLang="ko-KR" sz="1050" dirty="0"/>
              <a:t> = 255 - np.uint8(</a:t>
            </a:r>
            <a:r>
              <a:rPr lang="en-US" altLang="ko-KR" sz="1050" dirty="0" err="1"/>
              <a:t>orig</a:t>
            </a:r>
            <a:r>
              <a:rPr lang="en-US" altLang="ko-KR" sz="1050" dirty="0"/>
              <a:t>) * 255  # </a:t>
            </a:r>
            <a:r>
              <a:rPr lang="ko-KR" altLang="en-US" sz="1050" dirty="0"/>
              <a:t>반전하여 흰 말 → 검은 배경</a:t>
            </a:r>
          </a:p>
          <a:p>
            <a:r>
              <a:rPr lang="en-US" altLang="ko-KR" sz="1050" dirty="0" err="1"/>
              <a:t>cv.imshow</a:t>
            </a:r>
            <a:r>
              <a:rPr lang="en-US" altLang="ko-KR" sz="1050" dirty="0"/>
              <a:t>('Horse', 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r>
              <a:rPr lang="en-US" altLang="ko-KR" sz="1050" dirty="0"/>
              <a:t>contours, hierarchy = </a:t>
            </a:r>
            <a:r>
              <a:rPr lang="en-US" altLang="ko-KR" sz="1050" dirty="0" err="1"/>
              <a:t>cv.findContours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cv.RETR_EXTERNAL</a:t>
            </a:r>
            <a:r>
              <a:rPr lang="en-US" altLang="ko-KR" sz="1050" dirty="0"/>
              <a:t>, </a:t>
            </a:r>
            <a:r>
              <a:rPr lang="en-US" altLang="ko-KR" sz="1050" dirty="0" err="1"/>
              <a:t>cv.CHAIN_APPROX_NONE</a:t>
            </a:r>
            <a:r>
              <a:rPr lang="en-US" altLang="ko-KR" sz="1050" dirty="0"/>
              <a:t>)</a:t>
            </a:r>
          </a:p>
          <a:p>
            <a:endParaRPr lang="en-US" altLang="ko-KR" sz="1050" dirty="0"/>
          </a:p>
          <a:p>
            <a:r>
              <a:rPr lang="en-US" altLang="ko-KR" sz="1050" dirty="0"/>
              <a:t>img2 = </a:t>
            </a:r>
            <a:r>
              <a:rPr lang="en-US" altLang="ko-KR" sz="1050" dirty="0" err="1"/>
              <a:t>cv.cvtColor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, cv.COLOR_GRAY2BGR)</a:t>
            </a:r>
          </a:p>
          <a:p>
            <a:r>
              <a:rPr lang="en-US" altLang="ko-KR" sz="1050" dirty="0" err="1"/>
              <a:t>cv.drawContours</a:t>
            </a:r>
            <a:r>
              <a:rPr lang="en-US" altLang="ko-KR" sz="1050" dirty="0"/>
              <a:t>(img2, contours, -1, (255, 0, 255), 2)</a:t>
            </a:r>
          </a:p>
          <a:p>
            <a:r>
              <a:rPr lang="en-US" altLang="ko-KR" sz="1050" dirty="0" err="1"/>
              <a:t>cv.imshow</a:t>
            </a:r>
            <a:r>
              <a:rPr lang="en-US" altLang="ko-KR" sz="1050" dirty="0"/>
              <a:t>('Horse with contour', img2)</a:t>
            </a:r>
          </a:p>
          <a:p>
            <a:endParaRPr lang="en-US" altLang="ko-KR" sz="1050" dirty="0"/>
          </a:p>
          <a:p>
            <a:r>
              <a:rPr lang="en-US" altLang="ko-KR" sz="1050" dirty="0"/>
              <a:t>contour = contours[0]</a:t>
            </a:r>
          </a:p>
          <a:p>
            <a:r>
              <a:rPr lang="en-US" altLang="ko-KR" sz="1050" dirty="0"/>
              <a:t>m = </a:t>
            </a:r>
            <a:r>
              <a:rPr lang="en-US" altLang="ko-KR" sz="1050" dirty="0" err="1"/>
              <a:t>cv.moments</a:t>
            </a:r>
            <a:r>
              <a:rPr lang="en-US" altLang="ko-KR" sz="1050" dirty="0"/>
              <a:t>(contour)</a:t>
            </a:r>
          </a:p>
          <a:p>
            <a:r>
              <a:rPr lang="en-US" altLang="ko-KR" sz="1050" dirty="0"/>
              <a:t>area = </a:t>
            </a:r>
            <a:r>
              <a:rPr lang="en-US" altLang="ko-KR" sz="1050" dirty="0" err="1"/>
              <a:t>cv.contourArea</a:t>
            </a:r>
            <a:r>
              <a:rPr lang="en-US" altLang="ko-KR" sz="1050" dirty="0"/>
              <a:t>(contour)</a:t>
            </a:r>
          </a:p>
          <a:p>
            <a:r>
              <a:rPr lang="en-US" altLang="ko-KR" sz="1050" dirty="0"/>
              <a:t>cx = m['m10']/m['m00']</a:t>
            </a:r>
          </a:p>
          <a:p>
            <a:r>
              <a:rPr lang="en-US" altLang="ko-KR" sz="1050" dirty="0"/>
              <a:t>cy = m['m01']/m['m00']</a:t>
            </a:r>
          </a:p>
          <a:p>
            <a:r>
              <a:rPr lang="en-US" altLang="ko-KR" sz="1050" dirty="0"/>
              <a:t>perimeter = </a:t>
            </a:r>
            <a:r>
              <a:rPr lang="en-US" altLang="ko-KR" sz="1050" dirty="0" err="1"/>
              <a:t>cv.arcLength</a:t>
            </a:r>
            <a:r>
              <a:rPr lang="en-US" altLang="ko-KR" sz="1050" dirty="0"/>
              <a:t>(contour, True)</a:t>
            </a:r>
          </a:p>
          <a:p>
            <a:r>
              <a:rPr lang="en-US" altLang="ko-KR" sz="1050" dirty="0"/>
              <a:t>roundness = (4 * </a:t>
            </a:r>
            <a:r>
              <a:rPr lang="en-US" altLang="ko-KR" sz="1050" dirty="0" err="1"/>
              <a:t>np.pi</a:t>
            </a:r>
            <a:r>
              <a:rPr lang="en-US" altLang="ko-KR" sz="1050" dirty="0"/>
              <a:t> * area) / (perimeter ** 2)</a:t>
            </a:r>
          </a:p>
          <a:p>
            <a:r>
              <a:rPr lang="en-US" altLang="ko-KR" sz="1050" dirty="0"/>
              <a:t>print('</a:t>
            </a:r>
            <a:r>
              <a:rPr lang="ko-KR" altLang="en-US" sz="1050" dirty="0"/>
              <a:t>면적</a:t>
            </a:r>
            <a:r>
              <a:rPr lang="en-US" altLang="ko-KR" sz="1050" dirty="0"/>
              <a:t>=', area, '\n</a:t>
            </a:r>
            <a:r>
              <a:rPr lang="ko-KR" altLang="en-US" sz="1050" dirty="0"/>
              <a:t>중점</a:t>
            </a:r>
            <a:r>
              <a:rPr lang="en-US" altLang="ko-KR" sz="1050" dirty="0"/>
              <a:t>=(', cx, ',', cy, ')', '\n</a:t>
            </a:r>
            <a:r>
              <a:rPr lang="ko-KR" altLang="en-US" sz="1050" dirty="0"/>
              <a:t>둘레</a:t>
            </a:r>
            <a:r>
              <a:rPr lang="en-US" altLang="ko-KR" sz="1050" dirty="0"/>
              <a:t>=', perimeter, '\n</a:t>
            </a:r>
            <a:r>
              <a:rPr lang="ko-KR" altLang="en-US" sz="1050" dirty="0"/>
              <a:t>둥근 정도</a:t>
            </a:r>
            <a:r>
              <a:rPr lang="en-US" altLang="ko-KR" sz="1050" dirty="0"/>
              <a:t>=', roundness)</a:t>
            </a:r>
          </a:p>
          <a:p>
            <a:endParaRPr lang="en-US" altLang="ko-KR" sz="1050" dirty="0"/>
          </a:p>
          <a:p>
            <a:r>
              <a:rPr lang="en-US" altLang="ko-KR" sz="1050" dirty="0"/>
              <a:t>img3 = </a:t>
            </a:r>
            <a:r>
              <a:rPr lang="en-US" altLang="ko-KR" sz="1050" dirty="0" err="1"/>
              <a:t>cv.cvtColor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, cv.COLOR_GRAY2BGR)</a:t>
            </a:r>
          </a:p>
          <a:p>
            <a:endParaRPr lang="en-US" altLang="ko-KR" sz="1050" dirty="0"/>
          </a:p>
          <a:p>
            <a:r>
              <a:rPr lang="en-US" altLang="ko-KR" sz="1050" dirty="0" err="1"/>
              <a:t>contour_approx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cv.approxPolyDP</a:t>
            </a:r>
            <a:r>
              <a:rPr lang="en-US" altLang="ko-KR" sz="1050" dirty="0"/>
              <a:t>(contour, 8, True)  # </a:t>
            </a:r>
            <a:r>
              <a:rPr lang="ko-KR" altLang="en-US" sz="1050" dirty="0"/>
              <a:t>윤곽선 단순화</a:t>
            </a:r>
          </a:p>
          <a:p>
            <a:r>
              <a:rPr lang="en-US" altLang="ko-KR" sz="1050" dirty="0" err="1"/>
              <a:t>cv.drawContours</a:t>
            </a:r>
            <a:r>
              <a:rPr lang="en-US" altLang="ko-KR" sz="1050" dirty="0"/>
              <a:t>(img3, [</a:t>
            </a:r>
            <a:r>
              <a:rPr lang="en-US" altLang="ko-KR" sz="1050" dirty="0" err="1"/>
              <a:t>contour_approx</a:t>
            </a:r>
            <a:r>
              <a:rPr lang="en-US" altLang="ko-KR" sz="1050" dirty="0"/>
              <a:t>], -1, (0, 255, 0), 2)</a:t>
            </a:r>
          </a:p>
          <a:p>
            <a:endParaRPr lang="en-US" altLang="ko-KR" sz="1050" dirty="0"/>
          </a:p>
          <a:p>
            <a:r>
              <a:rPr lang="en-US" altLang="ko-KR" sz="1050" dirty="0"/>
              <a:t>hull = </a:t>
            </a:r>
            <a:r>
              <a:rPr lang="en-US" altLang="ko-KR" sz="1050" dirty="0" err="1"/>
              <a:t>cv.convexHull</a:t>
            </a:r>
            <a:r>
              <a:rPr lang="en-US" altLang="ko-KR" sz="1050" dirty="0"/>
              <a:t>(contour)</a:t>
            </a:r>
          </a:p>
          <a:p>
            <a:r>
              <a:rPr lang="en-US" altLang="ko-KR" sz="1050" dirty="0"/>
              <a:t>hull = </a:t>
            </a:r>
            <a:r>
              <a:rPr lang="en-US" altLang="ko-KR" sz="1050" dirty="0" err="1"/>
              <a:t>hull.reshape</a:t>
            </a:r>
            <a:r>
              <a:rPr lang="en-US" altLang="ko-KR" sz="1050" dirty="0"/>
              <a:t>(1, </a:t>
            </a:r>
            <a:r>
              <a:rPr lang="en-US" altLang="ko-KR" sz="1050" dirty="0" err="1"/>
              <a:t>hull.shape</a:t>
            </a:r>
            <a:r>
              <a:rPr lang="en-US" altLang="ko-KR" sz="1050" dirty="0"/>
              <a:t>[0], </a:t>
            </a:r>
            <a:r>
              <a:rPr lang="en-US" altLang="ko-KR" sz="1050" dirty="0" err="1"/>
              <a:t>hull.shape</a:t>
            </a:r>
            <a:r>
              <a:rPr lang="en-US" altLang="ko-KR" sz="1050" dirty="0"/>
              <a:t>[2])</a:t>
            </a:r>
          </a:p>
          <a:p>
            <a:r>
              <a:rPr lang="en-US" altLang="ko-KR" sz="1050" dirty="0" err="1"/>
              <a:t>cv.drawContours</a:t>
            </a:r>
            <a:r>
              <a:rPr lang="en-US" altLang="ko-KR" sz="1050" dirty="0"/>
              <a:t>(img3, hull, -1, (0, 255, 255), 2)</a:t>
            </a:r>
          </a:p>
          <a:p>
            <a:endParaRPr lang="en-US" altLang="ko-KR" sz="1050" dirty="0"/>
          </a:p>
          <a:p>
            <a:r>
              <a:rPr lang="en-US" altLang="ko-KR" sz="1050" dirty="0" err="1"/>
              <a:t>cv.imshow</a:t>
            </a:r>
            <a:r>
              <a:rPr lang="en-US" altLang="ko-KR" sz="1050" dirty="0"/>
              <a:t>('Horse with line segments and convex hull', img3)</a:t>
            </a:r>
          </a:p>
          <a:p>
            <a:r>
              <a:rPr lang="en-US" altLang="ko-KR" sz="1050" dirty="0" err="1"/>
              <a:t>cv.waitKey</a:t>
            </a:r>
            <a:r>
              <a:rPr lang="en-US" altLang="ko-KR" sz="1050" dirty="0"/>
              <a:t>()</a:t>
            </a:r>
          </a:p>
          <a:p>
            <a:r>
              <a:rPr lang="en-US" altLang="ko-KR" sz="1050" dirty="0" err="1"/>
              <a:t>cv.destroyAllWindows</a:t>
            </a:r>
            <a:r>
              <a:rPr lang="en-US" altLang="ko-KR" sz="1050" dirty="0"/>
              <a:t>()</a:t>
            </a:r>
            <a:endParaRPr lang="ko-KR" altLang="en-US" sz="10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515CB9-708D-5792-B4C6-2295BCE49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57" y="4033710"/>
            <a:ext cx="7133438" cy="26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1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1750</Words>
  <Application>Microsoft Office PowerPoint</Application>
  <PresentationFormat>와이드스크린</PresentationFormat>
  <Paragraphs>198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영상처리 실제 과제(4주차)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전창수</dc:creator>
  <cp:lastModifiedBy>전창수</cp:lastModifiedBy>
  <cp:revision>1</cp:revision>
  <dcterms:created xsi:type="dcterms:W3CDTF">2025-04-06T12:29:20Z</dcterms:created>
  <dcterms:modified xsi:type="dcterms:W3CDTF">2025-04-06T12:54:19Z</dcterms:modified>
</cp:coreProperties>
</file>