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97898-0F5B-58CB-7D34-D72E99264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EA552C-0DD5-5DD4-5855-EF9BD8BE2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DA117C-3E14-2AD8-6B36-7B67CD5F3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F069-2FC4-458E-8FB7-74F8F8A942E1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C9994-1034-A922-AA9D-1ACD8F67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02E6E-B267-4F43-FF52-946F8622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4D8CB-00C3-4F84-995A-2FFBDCBB0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5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54A8A-7480-9BC2-D0B3-B63686F83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69293E-730A-49EE-800C-F6BEA2677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E7198-36D6-AA9A-AD85-F14E6DF7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F069-2FC4-458E-8FB7-74F8F8A942E1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02F76-B1A8-0FDE-AC5B-0D68113C9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161612-B8FE-96D0-F308-59641B28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4D8CB-00C3-4F84-995A-2FFBDCBB0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01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46A839-05DB-8A9B-3AA2-AA7DA4EE3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54F079-6835-DBA8-BB66-56C9F5029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99D83-1184-2955-B953-A23A5A74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F069-2FC4-458E-8FB7-74F8F8A942E1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03299-BB28-4CA6-0F37-95DBF3F04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876CF2-DA67-42EA-C394-04D55C07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4D8CB-00C3-4F84-995A-2FFBDCBB0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89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59434-B6B9-E42A-93AF-407DD3C1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F6FBE-6D2A-2533-FCEC-FBD0AF501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00802-6C0A-54AC-9914-FCC406118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F069-2FC4-458E-8FB7-74F8F8A942E1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1D94FD-6E84-D974-C832-1B1BC670B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A17E1F-9147-CB13-C8B0-539B02C0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4D8CB-00C3-4F84-995A-2FFBDCBB0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3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60D9B-8C32-2AE1-708D-AE583A0AB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8F7911-8F3D-D839-51EE-C29D0188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BE122-AC16-E90E-D26D-C9BE6684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F069-2FC4-458E-8FB7-74F8F8A942E1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0BEB29-0DF3-9735-B896-09102A4B2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EC475-F61B-7854-A192-A2B830FC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4D8CB-00C3-4F84-995A-2FFBDCBB0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67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8A972-97E7-23BD-6C16-CBCAACA9B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1C0185-4747-6538-C011-FC7ABF03D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72BF48-2564-D9FD-D517-03DCCFA6B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3AB100-0D96-6E1E-5126-24605793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F069-2FC4-458E-8FB7-74F8F8A942E1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896B2-06F5-C170-6BED-CD801047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22D744-9C2F-9841-2818-7E5FB075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4D8CB-00C3-4F84-995A-2FFBDCBB0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05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1D5A-4675-982E-9E1E-7DB453F2B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971E16-D7C5-99A8-EC13-95A9FE094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370E88-18CC-C356-6CEB-60FBD9CB3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89BF31-C39E-E7ED-7D47-8BBFE8A95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00C6C8-422E-A291-0E1D-43436938F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06AD50-1FE1-8408-D785-6BC17EDA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F069-2FC4-458E-8FB7-74F8F8A942E1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FFD24F-9B22-360B-D497-04B51B2F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B0011B-3CE9-901B-4D4A-2F2B086F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4D8CB-00C3-4F84-995A-2FFBDCBB0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68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C95DE-47EA-7524-80A4-5F8335D6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B3AE52-D393-600A-9FAE-F3BCDCE4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F069-2FC4-458E-8FB7-74F8F8A942E1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E45F92-BC1F-E0D5-CB8A-29036444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CA7AA7-7B0E-B6DA-5036-4FBC2232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4D8CB-00C3-4F84-995A-2FFBDCBB0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71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795A28-E54A-FFF7-1964-F9667095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F069-2FC4-458E-8FB7-74F8F8A942E1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71AA08-1B14-7B3C-5806-0BEB6A2EF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EDE910-0162-FF13-9104-60F0B4DB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4D8CB-00C3-4F84-995A-2FFBDCBB0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68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52442-0C2B-75C5-0088-5EC8C8838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FDC84-2FF7-7022-5D0D-33A31047C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707F82-F9FC-A2FB-3108-3124D77FF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9ABF76-0EEB-D5D4-C4D9-ED0CA5F5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F069-2FC4-458E-8FB7-74F8F8A942E1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7179B5-DD63-CA62-F14D-E35705C2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0DFD9E-A768-5004-863B-77076A7B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4D8CB-00C3-4F84-995A-2FFBDCBB0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46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B7C63-FD1C-71E5-DFEB-4760780A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C63389-3D33-EDC4-2D46-E1DFD6AF7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76692E-1B51-87BB-DEAF-862B1413C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E58B7B-BABA-D45E-DF78-A4410302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F069-2FC4-458E-8FB7-74F8F8A942E1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B4463F-4DC9-300F-113C-1976CB80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155A40-43DD-450F-30AD-1DA9362A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4D8CB-00C3-4F84-995A-2FFBDCBB0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29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8CDEFC-914F-7397-D03A-28CEA74D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78F09C-770A-477A-BBD4-179135044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9FA52D-5888-587E-D83C-C7CD4690A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EFF069-2FC4-458E-8FB7-74F8F8A942E1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A375A1-19B2-88B9-CCED-16D6E3992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916B80-FEC4-7F48-B743-FCA41349C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44D8CB-00C3-4F84-995A-2FFBDCBB0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51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D099E-C622-3661-3FE5-8FFE08B66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영상처리 실제 과제</a:t>
            </a:r>
            <a:r>
              <a:rPr lang="en-US" altLang="ko-KR" dirty="0"/>
              <a:t>(3</a:t>
            </a:r>
            <a:r>
              <a:rPr lang="ko-KR" altLang="en-US" dirty="0"/>
              <a:t>주차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8413F9-A262-9571-BADC-5A35D4052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학번</a:t>
            </a:r>
            <a:r>
              <a:rPr lang="en-US" altLang="ko-KR" dirty="0"/>
              <a:t>:2024254002</a:t>
            </a:r>
          </a:p>
          <a:p>
            <a:r>
              <a:rPr lang="ko-KR" altLang="en-US" dirty="0"/>
              <a:t>성명</a:t>
            </a:r>
            <a:r>
              <a:rPr lang="en-US" altLang="ko-KR" dirty="0"/>
              <a:t>:</a:t>
            </a:r>
            <a:r>
              <a:rPr lang="ko-KR" altLang="en-US" dirty="0"/>
              <a:t>전창수</a:t>
            </a:r>
          </a:p>
        </p:txBody>
      </p:sp>
    </p:spTree>
    <p:extLst>
      <p:ext uri="{BB962C8B-B14F-4D97-AF65-F5344CB8AC3E}">
        <p14:creationId xmlns:p14="http://schemas.microsoft.com/office/powerpoint/2010/main" val="1239052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4A4414-25E5-A124-0058-292F040B2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2637130"/>
            <a:ext cx="4988607" cy="1995442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903989-F42D-88EB-7B74-A263D68A66AB}"/>
              </a:ext>
            </a:extLst>
          </p:cNvPr>
          <p:cNvSpPr txBox="1"/>
          <p:nvPr/>
        </p:nvSpPr>
        <p:spPr>
          <a:xfrm>
            <a:off x="5848142" y="693335"/>
            <a:ext cx="5545708" cy="6018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import cv2 as cv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import </a:t>
            </a:r>
            <a:r>
              <a:rPr lang="en-US" altLang="ko-KR" sz="700" dirty="0" err="1"/>
              <a:t>numpy</a:t>
            </a:r>
            <a:r>
              <a:rPr lang="en-US" altLang="ko-KR" sz="700" dirty="0"/>
              <a:t> as np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import time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7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def my_cvtGray1(</a:t>
            </a:r>
            <a:r>
              <a:rPr lang="en-US" altLang="ko-KR" sz="700" dirty="0" err="1"/>
              <a:t>bgr_img</a:t>
            </a:r>
            <a:r>
              <a:rPr lang="en-US" altLang="ko-KR" sz="700" dirty="0"/>
              <a:t>):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    g = </a:t>
            </a:r>
            <a:r>
              <a:rPr lang="en-US" altLang="ko-KR" sz="700" dirty="0" err="1"/>
              <a:t>np.zeros</a:t>
            </a:r>
            <a:r>
              <a:rPr lang="en-US" altLang="ko-KR" sz="700" dirty="0"/>
              <a:t>([</a:t>
            </a:r>
            <a:r>
              <a:rPr lang="en-US" altLang="ko-KR" sz="700" dirty="0" err="1"/>
              <a:t>bgr_img.shape</a:t>
            </a:r>
            <a:r>
              <a:rPr lang="en-US" altLang="ko-KR" sz="700" dirty="0"/>
              <a:t>[0], </a:t>
            </a:r>
            <a:r>
              <a:rPr lang="en-US" altLang="ko-KR" sz="700" dirty="0" err="1"/>
              <a:t>bgr_img.shape</a:t>
            </a:r>
            <a:r>
              <a:rPr lang="en-US" altLang="ko-KR" sz="700" dirty="0"/>
              <a:t>[1]])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    for r in range(</a:t>
            </a:r>
            <a:r>
              <a:rPr lang="en-US" altLang="ko-KR" sz="700" dirty="0" err="1"/>
              <a:t>bgr_img.shape</a:t>
            </a:r>
            <a:r>
              <a:rPr lang="en-US" altLang="ko-KR" sz="700" dirty="0"/>
              <a:t>[0]):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        for c in range(</a:t>
            </a:r>
            <a:r>
              <a:rPr lang="en-US" altLang="ko-KR" sz="700" dirty="0" err="1"/>
              <a:t>bgr_img.shape</a:t>
            </a:r>
            <a:r>
              <a:rPr lang="en-US" altLang="ko-KR" sz="700" dirty="0"/>
              <a:t>[1]):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            # B = </a:t>
            </a:r>
            <a:r>
              <a:rPr lang="en-US" altLang="ko-KR" sz="700" dirty="0" err="1"/>
              <a:t>bgr_img</a:t>
            </a:r>
            <a:r>
              <a:rPr lang="en-US" altLang="ko-KR" sz="700" dirty="0"/>
              <a:t>[r,c,0], G = </a:t>
            </a:r>
            <a:r>
              <a:rPr lang="en-US" altLang="ko-KR" sz="700" dirty="0" err="1"/>
              <a:t>bgr_img</a:t>
            </a:r>
            <a:r>
              <a:rPr lang="en-US" altLang="ko-KR" sz="700" dirty="0"/>
              <a:t>[r,c,1], R = </a:t>
            </a:r>
            <a:r>
              <a:rPr lang="en-US" altLang="ko-KR" sz="700" dirty="0" err="1"/>
              <a:t>bgr_img</a:t>
            </a:r>
            <a:r>
              <a:rPr lang="en-US" altLang="ko-KR" sz="700" dirty="0"/>
              <a:t>[r,c,2]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            g[</a:t>
            </a:r>
            <a:r>
              <a:rPr lang="en-US" altLang="ko-KR" sz="700" dirty="0" err="1"/>
              <a:t>r,c</a:t>
            </a:r>
            <a:r>
              <a:rPr lang="en-US" altLang="ko-KR" sz="700" dirty="0"/>
              <a:t>] = 0.114 * </a:t>
            </a:r>
            <a:r>
              <a:rPr lang="en-US" altLang="ko-KR" sz="700" dirty="0" err="1"/>
              <a:t>bgr_img</a:t>
            </a:r>
            <a:r>
              <a:rPr lang="en-US" altLang="ko-KR" sz="700" dirty="0"/>
              <a:t>[r,c,0] \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                     + 0.587 * </a:t>
            </a:r>
            <a:r>
              <a:rPr lang="en-US" altLang="ko-KR" sz="700" dirty="0" err="1"/>
              <a:t>bgr_img</a:t>
            </a:r>
            <a:r>
              <a:rPr lang="en-US" altLang="ko-KR" sz="700" dirty="0"/>
              <a:t>[r,c,1] \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                     + 0.299 * </a:t>
            </a:r>
            <a:r>
              <a:rPr lang="en-US" altLang="ko-KR" sz="700" dirty="0" err="1"/>
              <a:t>bgr_img</a:t>
            </a:r>
            <a:r>
              <a:rPr lang="en-US" altLang="ko-KR" sz="700" dirty="0"/>
              <a:t>[r,c,2]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    return np.uint8(g)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7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def my_cvtGray2(</a:t>
            </a:r>
            <a:r>
              <a:rPr lang="en-US" altLang="ko-KR" sz="700" dirty="0" err="1"/>
              <a:t>bgr_img</a:t>
            </a:r>
            <a:r>
              <a:rPr lang="en-US" altLang="ko-KR" sz="700" dirty="0"/>
              <a:t>):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    # B channel: </a:t>
            </a:r>
            <a:r>
              <a:rPr lang="en-US" altLang="ko-KR" sz="700" dirty="0" err="1"/>
              <a:t>bgr_img</a:t>
            </a:r>
            <a:r>
              <a:rPr lang="en-US" altLang="ko-KR" sz="700" dirty="0"/>
              <a:t>[:,:,0], G channel: </a:t>
            </a:r>
            <a:r>
              <a:rPr lang="en-US" altLang="ko-KR" sz="700" dirty="0" err="1"/>
              <a:t>bgr_img</a:t>
            </a:r>
            <a:r>
              <a:rPr lang="en-US" altLang="ko-KR" sz="700" dirty="0"/>
              <a:t>[:,:,1], R channel: </a:t>
            </a:r>
            <a:r>
              <a:rPr lang="en-US" altLang="ko-KR" sz="700" dirty="0" err="1"/>
              <a:t>bgr_img</a:t>
            </a:r>
            <a:r>
              <a:rPr lang="en-US" altLang="ko-KR" sz="700" dirty="0"/>
              <a:t>[:,:,2]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    g = 0.114 * </a:t>
            </a:r>
            <a:r>
              <a:rPr lang="en-US" altLang="ko-KR" sz="700" dirty="0" err="1"/>
              <a:t>bgr_img</a:t>
            </a:r>
            <a:r>
              <a:rPr lang="en-US" altLang="ko-KR" sz="700" dirty="0"/>
              <a:t>[:,:,0] \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        + 0.587 * </a:t>
            </a:r>
            <a:r>
              <a:rPr lang="en-US" altLang="ko-KR" sz="700" dirty="0" err="1"/>
              <a:t>bgr_img</a:t>
            </a:r>
            <a:r>
              <a:rPr lang="en-US" altLang="ko-KR" sz="700" dirty="0"/>
              <a:t>[:,:,1] \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        + 0.299 * </a:t>
            </a:r>
            <a:r>
              <a:rPr lang="en-US" altLang="ko-KR" sz="700" dirty="0" err="1"/>
              <a:t>bgr_img</a:t>
            </a:r>
            <a:r>
              <a:rPr lang="en-US" altLang="ko-KR" sz="700" dirty="0"/>
              <a:t>[:,:,2]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    return np.uint8(g)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7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 err="1"/>
              <a:t>img</a:t>
            </a:r>
            <a:r>
              <a:rPr lang="en-US" altLang="ko-KR" sz="700" dirty="0"/>
              <a:t> = </a:t>
            </a:r>
            <a:r>
              <a:rPr lang="en-US" altLang="ko-KR" sz="700" dirty="0" err="1"/>
              <a:t>cv.imread</a:t>
            </a:r>
            <a:r>
              <a:rPr lang="en-US" altLang="ko-KR" sz="700" dirty="0"/>
              <a:t>("C:\girl_laughing.jpg")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7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start = </a:t>
            </a:r>
            <a:r>
              <a:rPr lang="en-US" altLang="ko-KR" sz="700" dirty="0" err="1"/>
              <a:t>time.time</a:t>
            </a:r>
            <a:r>
              <a:rPr lang="en-US" altLang="ko-KR" sz="700" dirty="0"/>
              <a:t>()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my_cvtGray1(</a:t>
            </a:r>
            <a:r>
              <a:rPr lang="en-US" altLang="ko-KR" sz="700" dirty="0" err="1"/>
              <a:t>img</a:t>
            </a:r>
            <a:r>
              <a:rPr lang="en-US" altLang="ko-KR" sz="700" dirty="0"/>
              <a:t>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print('My time1:', </a:t>
            </a:r>
            <a:r>
              <a:rPr lang="en-US" altLang="ko-KR" sz="700" dirty="0" err="1"/>
              <a:t>time.time</a:t>
            </a:r>
            <a:r>
              <a:rPr lang="en-US" altLang="ko-KR" sz="700" dirty="0"/>
              <a:t>() - start)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7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start = </a:t>
            </a:r>
            <a:r>
              <a:rPr lang="en-US" altLang="ko-KR" sz="700" dirty="0" err="1"/>
              <a:t>time.time</a:t>
            </a:r>
            <a:r>
              <a:rPr lang="en-US" altLang="ko-KR" sz="700" dirty="0"/>
              <a:t>()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my_cvtGray2(</a:t>
            </a:r>
            <a:r>
              <a:rPr lang="en-US" altLang="ko-KR" sz="700" dirty="0" err="1"/>
              <a:t>img</a:t>
            </a:r>
            <a:r>
              <a:rPr lang="en-US" altLang="ko-KR" sz="700" dirty="0"/>
              <a:t>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print('My time2:', </a:t>
            </a:r>
            <a:r>
              <a:rPr lang="en-US" altLang="ko-KR" sz="700" dirty="0" err="1"/>
              <a:t>time.time</a:t>
            </a:r>
            <a:r>
              <a:rPr lang="en-US" altLang="ko-KR" sz="700" dirty="0"/>
              <a:t>() - start)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7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start = </a:t>
            </a:r>
            <a:r>
              <a:rPr lang="en-US" altLang="ko-KR" sz="700" dirty="0" err="1"/>
              <a:t>time.time</a:t>
            </a:r>
            <a:r>
              <a:rPr lang="en-US" altLang="ko-KR" sz="700" dirty="0"/>
              <a:t>()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 err="1"/>
              <a:t>cv.cvtColor</a:t>
            </a:r>
            <a:r>
              <a:rPr lang="en-US" altLang="ko-KR" sz="700" dirty="0"/>
              <a:t>(</a:t>
            </a:r>
            <a:r>
              <a:rPr lang="en-US" altLang="ko-KR" sz="700" dirty="0" err="1"/>
              <a:t>img</a:t>
            </a:r>
            <a:r>
              <a:rPr lang="en-US" altLang="ko-KR" sz="700" dirty="0"/>
              <a:t>, cv.COLOR_BGR2GRAY)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print('OpenCV time:', </a:t>
            </a:r>
            <a:r>
              <a:rPr lang="en-US" altLang="ko-KR" sz="700" dirty="0" err="1"/>
              <a:t>time.time</a:t>
            </a:r>
            <a:r>
              <a:rPr lang="en-US" altLang="ko-KR" sz="700" dirty="0"/>
              <a:t>() - start)</a:t>
            </a:r>
          </a:p>
        </p:txBody>
      </p:sp>
    </p:spTree>
    <p:extLst>
      <p:ext uri="{BB962C8B-B14F-4D97-AF65-F5344CB8AC3E}">
        <p14:creationId xmlns:p14="http://schemas.microsoft.com/office/powerpoint/2010/main" val="191519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5EF41-6C0A-62B1-3E5E-6A685CD67C0A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000"/>
              <a:t>import cv2 as cv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000"/>
              <a:t>import sys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000"/>
              <a:t>img = cv.imread("C:\soccer.jpg")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000"/>
              <a:t>if img is None: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000"/>
              <a:t>    sys.exit('</a:t>
            </a:r>
            <a:r>
              <a:rPr lang="ko-KR" altLang="en-US" sz="1000"/>
              <a:t>파일을 찾을 수 없습니다</a:t>
            </a:r>
            <a:r>
              <a:rPr lang="en-US" altLang="ko-KR" sz="1000"/>
              <a:t>.')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000"/>
              <a:t>cv.imshow('original_RGB', img)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000"/>
              <a:t>cv.imshow('Upper left half', img[0:img.shape[0]//2, 0:img.shape[1]//2, :])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000"/>
              <a:t>cv.imshow('Center half', img[img.shape[0]//4 : 3*img.shape[0]//4, img.shape[1]//4 : 3*img.shape[1]//4, :])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000"/>
              <a:t>cv.imshow('R channel', img[:, :, 2])  # Red channel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000"/>
              <a:t>cv.imshow('G channel', img[:, :, 1])  # Green channel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000"/>
              <a:t>cv.imshow('B channel', img[:, :, 0])  # Blue channel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000"/>
              <a:t>cv.waitKey()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000"/>
              <a:t>cv.destroyAllWindows()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19749DA-D7F5-A0F9-9FE1-98858D30C6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1401"/>
          <a:stretch/>
        </p:blipFill>
        <p:spPr>
          <a:xfrm>
            <a:off x="5972182" y="1485779"/>
            <a:ext cx="5925178" cy="15996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441BCB7-9119-E04B-A031-7CB8CCF3D2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198"/>
          <a:stretch/>
        </p:blipFill>
        <p:spPr>
          <a:xfrm>
            <a:off x="5715949" y="4171889"/>
            <a:ext cx="6437644" cy="159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2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FA350-8E57-FAF8-C6B5-4FEB142CD25E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/>
              <a:t>import cv2 as cv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/>
              <a:t>import matplotlib.pyplot as plt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/>
              <a:t>img = cv.imread("C:\soccer.jpg")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/>
              <a:t>h = cv.calcHist([img], [2], None, [256], [0, 256])  # Compute histogram for the Red channel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/>
              <a:t>plt.plot(h, color='r', linewidth=1)  # Plot histogram in red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/>
              <a:t>plt.title("Histogram of Red Channel")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/>
              <a:t>plt.xlabel("Pixel Intensity")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/>
              <a:t>plt.ylabel("Frequency")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/>
              <a:t>plt.show()  # Display the histogram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442829-B7FF-F975-16E4-578373B60E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20" r="396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88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A9E71-5296-927B-FA88-92D29EE74D64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import cv2 as cv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import sys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7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 err="1"/>
              <a:t>img</a:t>
            </a:r>
            <a:r>
              <a:rPr lang="en-US" altLang="ko-KR" sz="700" dirty="0"/>
              <a:t> = </a:t>
            </a:r>
            <a:r>
              <a:rPr lang="en-US" altLang="ko-KR" sz="700" dirty="0" err="1"/>
              <a:t>cv.imread</a:t>
            </a:r>
            <a:r>
              <a:rPr lang="en-US" altLang="ko-KR" sz="700" dirty="0"/>
              <a:t>("C:\soccer.jpg")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7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# Check if the image is loaded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if </a:t>
            </a:r>
            <a:r>
              <a:rPr lang="en-US" altLang="ko-KR" sz="700" dirty="0" err="1"/>
              <a:t>img</a:t>
            </a:r>
            <a:r>
              <a:rPr lang="en-US" altLang="ko-KR" sz="700" dirty="0"/>
              <a:t> is None: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    </a:t>
            </a:r>
            <a:r>
              <a:rPr lang="en-US" altLang="ko-KR" sz="700" dirty="0" err="1"/>
              <a:t>sys.exit</a:t>
            </a:r>
            <a:r>
              <a:rPr lang="en-US" altLang="ko-KR" sz="700" dirty="0"/>
              <a:t>('</a:t>
            </a:r>
            <a:r>
              <a:rPr lang="ko-KR" altLang="en-US" sz="700" dirty="0"/>
              <a:t>파일을 찾을 수 없습니다</a:t>
            </a:r>
            <a:r>
              <a:rPr lang="en-US" altLang="ko-KR" sz="700" dirty="0"/>
              <a:t>.')  # "Cannot find the file."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7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# Apply Otsu's thresholding on the Red channel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t, </a:t>
            </a:r>
            <a:r>
              <a:rPr lang="en-US" altLang="ko-KR" sz="700" dirty="0" err="1"/>
              <a:t>bin_img</a:t>
            </a:r>
            <a:r>
              <a:rPr lang="en-US" altLang="ko-KR" sz="700" dirty="0"/>
              <a:t> = </a:t>
            </a:r>
            <a:r>
              <a:rPr lang="en-US" altLang="ko-KR" sz="700" dirty="0" err="1"/>
              <a:t>cv.threshold</a:t>
            </a:r>
            <a:r>
              <a:rPr lang="en-US" altLang="ko-KR" sz="700" dirty="0"/>
              <a:t>(</a:t>
            </a:r>
            <a:r>
              <a:rPr lang="en-US" altLang="ko-KR" sz="700" dirty="0" err="1"/>
              <a:t>img</a:t>
            </a:r>
            <a:r>
              <a:rPr lang="en-US" altLang="ko-KR" sz="700" dirty="0"/>
              <a:t>[:, :, 2], 0, 255, </a:t>
            </a:r>
            <a:r>
              <a:rPr lang="en-US" altLang="ko-KR" sz="700" dirty="0" err="1"/>
              <a:t>cv.THRESH_BINARY</a:t>
            </a:r>
            <a:r>
              <a:rPr lang="en-US" altLang="ko-KR" sz="700" dirty="0"/>
              <a:t> + </a:t>
            </a:r>
            <a:r>
              <a:rPr lang="en-US" altLang="ko-KR" sz="700" dirty="0" err="1"/>
              <a:t>cv.THRESH_OTSU</a:t>
            </a:r>
            <a:r>
              <a:rPr lang="en-US" altLang="ko-KR" sz="700" dirty="0"/>
              <a:t>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7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# Print the optimal threshold value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print(</a:t>
            </a:r>
            <a:r>
              <a:rPr lang="en-US" altLang="ko-KR" sz="700" dirty="0" err="1"/>
              <a:t>f'Otsu’s</a:t>
            </a:r>
            <a:r>
              <a:rPr lang="en-US" altLang="ko-KR" sz="700" dirty="0"/>
              <a:t> optimal threshold value: {t}')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7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# Display the original Red channel and its binarized version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 err="1"/>
              <a:t>cv.imshow</a:t>
            </a:r>
            <a:r>
              <a:rPr lang="en-US" altLang="ko-KR" sz="700" dirty="0"/>
              <a:t>('R channel', </a:t>
            </a:r>
            <a:r>
              <a:rPr lang="en-US" altLang="ko-KR" sz="700" dirty="0" err="1"/>
              <a:t>img</a:t>
            </a:r>
            <a:r>
              <a:rPr lang="en-US" altLang="ko-KR" sz="700" dirty="0"/>
              <a:t>[:, :, 2])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 err="1"/>
              <a:t>cv.imshow</a:t>
            </a:r>
            <a:r>
              <a:rPr lang="en-US" altLang="ko-KR" sz="700" dirty="0"/>
              <a:t>('R channel binarization', </a:t>
            </a:r>
            <a:r>
              <a:rPr lang="en-US" altLang="ko-KR" sz="700" dirty="0" err="1"/>
              <a:t>bin_img</a:t>
            </a:r>
            <a:r>
              <a:rPr lang="en-US" altLang="ko-KR" sz="700" dirty="0"/>
              <a:t>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7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 err="1"/>
              <a:t>cv.waitKey</a:t>
            </a:r>
            <a:r>
              <a:rPr lang="en-US" altLang="ko-KR" sz="700" dirty="0"/>
              <a:t>()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 err="1"/>
              <a:t>cv.destroyAllWindows</a:t>
            </a:r>
            <a:r>
              <a:rPr lang="en-US" altLang="ko-KR" sz="700" dirty="0"/>
              <a:t>()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AE2DE5-475A-2430-AFE8-FA23FD71F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2177701"/>
            <a:ext cx="6903720" cy="250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4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78F875C-70A7-B2A4-720D-6AE45A04A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08" y="722668"/>
            <a:ext cx="3917965" cy="3153961"/>
          </a:xfrm>
          <a:prstGeom prst="rect">
            <a:avLst/>
          </a:prstGeom>
        </p:spPr>
      </p:pic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822A5670-0F7B-4199-AEAB-33FBA9CEA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-1"/>
            <a:ext cx="0" cy="4572000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DC54CDE-9341-F06E-F7EA-3C849A020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370" y="619332"/>
            <a:ext cx="2628285" cy="116958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B1744D-A7DF-4B65-B6E3-DCF12BB2D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2228770"/>
            <a:ext cx="287703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5A683937-32A9-0651-8B56-0A0228649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652" y="2719787"/>
            <a:ext cx="2628286" cy="1209011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2DD753-EA38-4E86-91FB-05041A44A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67905"/>
            <a:ext cx="7530662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6B376D97-A677-6870-48EB-27EE97E04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609" y="5138882"/>
            <a:ext cx="2221053" cy="9939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610C17-BA90-B372-C11F-44EBEB1041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1006" y="4911833"/>
            <a:ext cx="3348032" cy="14480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230541-50A3-67D6-EFC5-EBCC0124BC66}"/>
              </a:ext>
            </a:extLst>
          </p:cNvPr>
          <p:cNvSpPr txBox="1"/>
          <p:nvPr/>
        </p:nvSpPr>
        <p:spPr>
          <a:xfrm>
            <a:off x="7884196" y="20099"/>
            <a:ext cx="4163776" cy="5858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500" dirty="0"/>
              <a:t>import cv2 as cv</a:t>
            </a: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500" dirty="0"/>
              <a:t>import </a:t>
            </a:r>
            <a:r>
              <a:rPr lang="en-US" altLang="ko-KR" sz="500" dirty="0" err="1"/>
              <a:t>numpy</a:t>
            </a:r>
            <a:r>
              <a:rPr lang="en-US" altLang="ko-KR" sz="500" dirty="0"/>
              <a:t> as np</a:t>
            </a: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500" dirty="0"/>
              <a:t>import </a:t>
            </a:r>
            <a:r>
              <a:rPr lang="en-US" altLang="ko-KR" sz="500" dirty="0" err="1"/>
              <a:t>matplotlib.pyplot</a:t>
            </a:r>
            <a:r>
              <a:rPr lang="en-US" altLang="ko-KR" sz="500" dirty="0"/>
              <a:t> as </a:t>
            </a:r>
            <a:r>
              <a:rPr lang="en-US" altLang="ko-KR" sz="500" dirty="0" err="1"/>
              <a:t>plt</a:t>
            </a:r>
            <a:endParaRPr lang="en-US" altLang="ko-KR" sz="500" dirty="0"/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500" dirty="0"/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500" dirty="0"/>
              <a:t># Read the image without expecting an alpha channel</a:t>
            </a: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500" dirty="0" err="1"/>
              <a:t>img</a:t>
            </a:r>
            <a:r>
              <a:rPr lang="en-US" altLang="ko-KR" sz="500" dirty="0"/>
              <a:t> = </a:t>
            </a:r>
            <a:r>
              <a:rPr lang="en-US" altLang="ko-KR" sz="500" dirty="0" err="1"/>
              <a:t>cv.imread</a:t>
            </a:r>
            <a:r>
              <a:rPr lang="en-US" altLang="ko-KR" sz="500" dirty="0"/>
              <a:t>(</a:t>
            </a:r>
            <a:r>
              <a:rPr lang="en-US" altLang="ko-KR" sz="500" dirty="0" err="1"/>
              <a:t>r"C</a:t>
            </a:r>
            <a:r>
              <a:rPr lang="en-US" altLang="ko-KR" sz="500" dirty="0"/>
              <a:t>:\JohnHancocksSignature.jpg", </a:t>
            </a:r>
            <a:r>
              <a:rPr lang="en-US" altLang="ko-KR" sz="500" dirty="0" err="1"/>
              <a:t>cv.IMREAD_UNCHANGED</a:t>
            </a:r>
            <a:r>
              <a:rPr lang="en-US" altLang="ko-KR" sz="500" dirty="0"/>
              <a:t>)</a:t>
            </a: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500" dirty="0"/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500" dirty="0"/>
              <a:t># Select the red channel (or another channel such as green or blue)</a:t>
            </a: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500" dirty="0"/>
              <a:t>t, </a:t>
            </a:r>
            <a:r>
              <a:rPr lang="en-US" altLang="ko-KR" sz="500" dirty="0" err="1"/>
              <a:t>bin_img</a:t>
            </a:r>
            <a:r>
              <a:rPr lang="en-US" altLang="ko-KR" sz="500" dirty="0"/>
              <a:t> = </a:t>
            </a:r>
            <a:r>
              <a:rPr lang="en-US" altLang="ko-KR" sz="500" dirty="0" err="1"/>
              <a:t>cv.threshold</a:t>
            </a:r>
            <a:r>
              <a:rPr lang="en-US" altLang="ko-KR" sz="500" dirty="0"/>
              <a:t>(</a:t>
            </a:r>
            <a:r>
              <a:rPr lang="en-US" altLang="ko-KR" sz="500" dirty="0" err="1"/>
              <a:t>img</a:t>
            </a:r>
            <a:r>
              <a:rPr lang="en-US" altLang="ko-KR" sz="500" dirty="0"/>
              <a:t>[:, :, 0], 0, 255, </a:t>
            </a:r>
            <a:r>
              <a:rPr lang="en-US" altLang="ko-KR" sz="500" dirty="0" err="1"/>
              <a:t>cv.THRESH_BINARY</a:t>
            </a:r>
            <a:r>
              <a:rPr lang="en-US" altLang="ko-KR" sz="500" dirty="0"/>
              <a:t> + </a:t>
            </a:r>
            <a:r>
              <a:rPr lang="en-US" altLang="ko-KR" sz="500" dirty="0" err="1"/>
              <a:t>cv.THRESH_OTSU</a:t>
            </a:r>
            <a:r>
              <a:rPr lang="en-US" altLang="ko-KR" sz="500" dirty="0"/>
              <a:t>)</a:t>
            </a: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500" dirty="0"/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500" dirty="0"/>
              <a:t># Display the binary image</a:t>
            </a: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500" dirty="0" err="1"/>
              <a:t>plt.imshow</a:t>
            </a:r>
            <a:r>
              <a:rPr lang="en-US" altLang="ko-KR" sz="500" dirty="0"/>
              <a:t>(</a:t>
            </a:r>
            <a:r>
              <a:rPr lang="en-US" altLang="ko-KR" sz="500" dirty="0" err="1"/>
              <a:t>bin_img</a:t>
            </a:r>
            <a:r>
              <a:rPr lang="en-US" altLang="ko-KR" sz="500" dirty="0"/>
              <a:t>, </a:t>
            </a:r>
            <a:r>
              <a:rPr lang="en-US" altLang="ko-KR" sz="500" dirty="0" err="1"/>
              <a:t>cmap</a:t>
            </a:r>
            <a:r>
              <a:rPr lang="en-US" altLang="ko-KR" sz="500" dirty="0"/>
              <a:t>='gray')</a:t>
            </a: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500" dirty="0" err="1"/>
              <a:t>plt.xticks</a:t>
            </a:r>
            <a:r>
              <a:rPr lang="en-US" altLang="ko-KR" sz="500" dirty="0"/>
              <a:t>([]), </a:t>
            </a:r>
            <a:r>
              <a:rPr lang="en-US" altLang="ko-KR" sz="500" dirty="0" err="1"/>
              <a:t>plt.yticks</a:t>
            </a:r>
            <a:r>
              <a:rPr lang="en-US" altLang="ko-KR" sz="500" dirty="0"/>
              <a:t>([])</a:t>
            </a: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500" dirty="0" err="1"/>
              <a:t>plt.show</a:t>
            </a:r>
            <a:r>
              <a:rPr lang="en-US" altLang="ko-KR" sz="500" dirty="0"/>
              <a:t>()</a:t>
            </a: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500" dirty="0"/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500" dirty="0"/>
              <a:t># Cropping the binary image</a:t>
            </a: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500" dirty="0"/>
              <a:t>b = </a:t>
            </a:r>
            <a:r>
              <a:rPr lang="en-US" altLang="ko-KR" sz="500" dirty="0" err="1"/>
              <a:t>bin_img</a:t>
            </a:r>
            <a:r>
              <a:rPr lang="en-US" altLang="ko-KR" sz="500" dirty="0"/>
              <a:t>[</a:t>
            </a:r>
            <a:r>
              <a:rPr lang="en-US" altLang="ko-KR" sz="500" dirty="0" err="1"/>
              <a:t>bin_img.shape</a:t>
            </a:r>
            <a:r>
              <a:rPr lang="en-US" altLang="ko-KR" sz="500" dirty="0"/>
              <a:t>[0]//2:bin_img.shape[0], 0:bin_img.shape[1]//2+1]</a:t>
            </a: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500" dirty="0" err="1"/>
              <a:t>plt.imshow</a:t>
            </a:r>
            <a:r>
              <a:rPr lang="en-US" altLang="ko-KR" sz="500" dirty="0"/>
              <a:t>(b, </a:t>
            </a:r>
            <a:r>
              <a:rPr lang="en-US" altLang="ko-KR" sz="500" dirty="0" err="1"/>
              <a:t>cmap</a:t>
            </a:r>
            <a:r>
              <a:rPr lang="en-US" altLang="ko-KR" sz="500" dirty="0"/>
              <a:t>='gray')</a:t>
            </a: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500" dirty="0" err="1"/>
              <a:t>plt.xticks</a:t>
            </a:r>
            <a:r>
              <a:rPr lang="en-US" altLang="ko-KR" sz="500" dirty="0"/>
              <a:t>([]), </a:t>
            </a:r>
            <a:r>
              <a:rPr lang="en-US" altLang="ko-KR" sz="500" dirty="0" err="1"/>
              <a:t>plt.yticks</a:t>
            </a:r>
            <a:r>
              <a:rPr lang="en-US" altLang="ko-KR" sz="500" dirty="0"/>
              <a:t>([])</a:t>
            </a: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500" dirty="0" err="1"/>
              <a:t>plt.show</a:t>
            </a:r>
            <a:r>
              <a:rPr lang="en-US" altLang="ko-KR" sz="500" dirty="0"/>
              <a:t>()</a:t>
            </a: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500" dirty="0"/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500" dirty="0"/>
              <a:t># Define structuring element</a:t>
            </a: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500" dirty="0"/>
              <a:t>se = np.uint8([[0, 0, 1, 0, 0],</a:t>
            </a: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500" dirty="0"/>
              <a:t>               [0, 1, 1, 1, 0],</a:t>
            </a: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500" dirty="0"/>
              <a:t>               [1, 1, 1, 1, 1],</a:t>
            </a: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500" dirty="0"/>
              <a:t>               [0, 1, 1, 1, 0],</a:t>
            </a: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500" dirty="0"/>
              <a:t>               [0, 0, 1, 0, 0]])</a:t>
            </a: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500" dirty="0"/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500" dirty="0"/>
              <a:t># Dilation</a:t>
            </a: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500" dirty="0" err="1"/>
              <a:t>b_dilation</a:t>
            </a:r>
            <a:r>
              <a:rPr lang="en-US" altLang="ko-KR" sz="500" dirty="0"/>
              <a:t> = </a:t>
            </a:r>
            <a:r>
              <a:rPr lang="en-US" altLang="ko-KR" sz="500" dirty="0" err="1"/>
              <a:t>cv.dilate</a:t>
            </a:r>
            <a:r>
              <a:rPr lang="en-US" altLang="ko-KR" sz="500" dirty="0"/>
              <a:t>(b, se, iterations=1)</a:t>
            </a: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500" dirty="0" err="1"/>
              <a:t>plt.imshow</a:t>
            </a:r>
            <a:r>
              <a:rPr lang="en-US" altLang="ko-KR" sz="500" dirty="0"/>
              <a:t>(</a:t>
            </a:r>
            <a:r>
              <a:rPr lang="en-US" altLang="ko-KR" sz="500" dirty="0" err="1"/>
              <a:t>b_dilation</a:t>
            </a:r>
            <a:r>
              <a:rPr lang="en-US" altLang="ko-KR" sz="500" dirty="0"/>
              <a:t>, </a:t>
            </a:r>
            <a:r>
              <a:rPr lang="en-US" altLang="ko-KR" sz="500" dirty="0" err="1"/>
              <a:t>cmap</a:t>
            </a:r>
            <a:r>
              <a:rPr lang="en-US" altLang="ko-KR" sz="500" dirty="0"/>
              <a:t>='gray')</a:t>
            </a: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500" dirty="0" err="1"/>
              <a:t>plt.xticks</a:t>
            </a:r>
            <a:r>
              <a:rPr lang="en-US" altLang="ko-KR" sz="500" dirty="0"/>
              <a:t>([]), </a:t>
            </a:r>
            <a:r>
              <a:rPr lang="en-US" altLang="ko-KR" sz="500" dirty="0" err="1"/>
              <a:t>plt.yticks</a:t>
            </a:r>
            <a:r>
              <a:rPr lang="en-US" altLang="ko-KR" sz="500" dirty="0"/>
              <a:t>([])</a:t>
            </a: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500" dirty="0" err="1"/>
              <a:t>plt.show</a:t>
            </a:r>
            <a:r>
              <a:rPr lang="en-US" altLang="ko-KR" sz="500" dirty="0"/>
              <a:t>()</a:t>
            </a: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500" dirty="0"/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500" dirty="0"/>
              <a:t># Erosion</a:t>
            </a: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500" dirty="0" err="1"/>
              <a:t>b_erosion</a:t>
            </a:r>
            <a:r>
              <a:rPr lang="en-US" altLang="ko-KR" sz="500" dirty="0"/>
              <a:t> = </a:t>
            </a:r>
            <a:r>
              <a:rPr lang="en-US" altLang="ko-KR" sz="500" dirty="0" err="1"/>
              <a:t>cv.erode</a:t>
            </a:r>
            <a:r>
              <a:rPr lang="en-US" altLang="ko-KR" sz="500" dirty="0"/>
              <a:t>(b, se, iterations=1)</a:t>
            </a: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500" dirty="0" err="1"/>
              <a:t>plt.imshow</a:t>
            </a:r>
            <a:r>
              <a:rPr lang="en-US" altLang="ko-KR" sz="500" dirty="0"/>
              <a:t>(</a:t>
            </a:r>
            <a:r>
              <a:rPr lang="en-US" altLang="ko-KR" sz="500" dirty="0" err="1"/>
              <a:t>b_erosion</a:t>
            </a:r>
            <a:r>
              <a:rPr lang="en-US" altLang="ko-KR" sz="500" dirty="0"/>
              <a:t>, </a:t>
            </a:r>
            <a:r>
              <a:rPr lang="en-US" altLang="ko-KR" sz="500" dirty="0" err="1"/>
              <a:t>cmap</a:t>
            </a:r>
            <a:r>
              <a:rPr lang="en-US" altLang="ko-KR" sz="500" dirty="0"/>
              <a:t>='gray')</a:t>
            </a: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500" dirty="0" err="1"/>
              <a:t>plt.xticks</a:t>
            </a:r>
            <a:r>
              <a:rPr lang="en-US" altLang="ko-KR" sz="500" dirty="0"/>
              <a:t>([]), </a:t>
            </a:r>
            <a:r>
              <a:rPr lang="en-US" altLang="ko-KR" sz="500" dirty="0" err="1"/>
              <a:t>plt.yticks</a:t>
            </a:r>
            <a:r>
              <a:rPr lang="en-US" altLang="ko-KR" sz="500" dirty="0"/>
              <a:t>([])</a:t>
            </a: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500" dirty="0" err="1"/>
              <a:t>plt.show</a:t>
            </a:r>
            <a:r>
              <a:rPr lang="en-US" altLang="ko-KR" sz="500" dirty="0"/>
              <a:t>()</a:t>
            </a: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500" dirty="0"/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500" dirty="0"/>
              <a:t># Closing</a:t>
            </a: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500" dirty="0" err="1"/>
              <a:t>b_closing</a:t>
            </a:r>
            <a:r>
              <a:rPr lang="en-US" altLang="ko-KR" sz="500" dirty="0"/>
              <a:t> = </a:t>
            </a:r>
            <a:r>
              <a:rPr lang="en-US" altLang="ko-KR" sz="500" dirty="0" err="1"/>
              <a:t>cv.erode</a:t>
            </a:r>
            <a:r>
              <a:rPr lang="en-US" altLang="ko-KR" sz="500" dirty="0"/>
              <a:t>(</a:t>
            </a:r>
            <a:r>
              <a:rPr lang="en-US" altLang="ko-KR" sz="500" dirty="0" err="1"/>
              <a:t>cv.dilate</a:t>
            </a:r>
            <a:r>
              <a:rPr lang="en-US" altLang="ko-KR" sz="500" dirty="0"/>
              <a:t>(b, se, iterations=1), se, iterations=1)</a:t>
            </a: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500" dirty="0" err="1"/>
              <a:t>plt.imshow</a:t>
            </a:r>
            <a:r>
              <a:rPr lang="en-US" altLang="ko-KR" sz="500" dirty="0"/>
              <a:t>(</a:t>
            </a:r>
            <a:r>
              <a:rPr lang="en-US" altLang="ko-KR" sz="500" dirty="0" err="1"/>
              <a:t>b_closing</a:t>
            </a:r>
            <a:r>
              <a:rPr lang="en-US" altLang="ko-KR" sz="500" dirty="0"/>
              <a:t>, </a:t>
            </a:r>
            <a:r>
              <a:rPr lang="en-US" altLang="ko-KR" sz="500" dirty="0" err="1"/>
              <a:t>cmap</a:t>
            </a:r>
            <a:r>
              <a:rPr lang="en-US" altLang="ko-KR" sz="500" dirty="0"/>
              <a:t>='gray')</a:t>
            </a: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500" dirty="0" err="1"/>
              <a:t>plt.xticks</a:t>
            </a:r>
            <a:r>
              <a:rPr lang="en-US" altLang="ko-KR" sz="500" dirty="0"/>
              <a:t>([]), </a:t>
            </a:r>
            <a:r>
              <a:rPr lang="en-US" altLang="ko-KR" sz="500" dirty="0" err="1"/>
              <a:t>plt.yticks</a:t>
            </a:r>
            <a:r>
              <a:rPr lang="en-US" altLang="ko-KR" sz="500" dirty="0"/>
              <a:t>([])</a:t>
            </a: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500" dirty="0" err="1"/>
              <a:t>plt.show</a:t>
            </a:r>
            <a:r>
              <a:rPr lang="en-US" altLang="ko-KR" sz="500" dirty="0"/>
              <a:t>()</a:t>
            </a:r>
            <a:endParaRPr lang="en-US" altLang="ko-KR" sz="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A63E78-7704-45EF-B5D3-EADDF5D82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730262" y="5706812"/>
            <a:ext cx="2286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64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54A8A-2097-8336-1EDE-FFF4D16C957A}"/>
              </a:ext>
            </a:extLst>
          </p:cNvPr>
          <p:cNvSpPr txBox="1"/>
          <p:nvPr/>
        </p:nvSpPr>
        <p:spPr>
          <a:xfrm>
            <a:off x="643278" y="2672862"/>
            <a:ext cx="3429000" cy="46101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import cv2 as cv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import </a:t>
            </a:r>
            <a:r>
              <a:rPr lang="en-US" altLang="ko-KR" sz="600" dirty="0" err="1"/>
              <a:t>numpy</a:t>
            </a:r>
            <a:r>
              <a:rPr lang="en-US" altLang="ko-KR" sz="600" dirty="0"/>
              <a:t> as np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import </a:t>
            </a:r>
            <a:r>
              <a:rPr lang="en-US" altLang="ko-KR" sz="600" dirty="0" err="1"/>
              <a:t>matplotlib.pyplot</a:t>
            </a:r>
            <a:r>
              <a:rPr lang="en-US" altLang="ko-KR" sz="600" dirty="0"/>
              <a:t> as </a:t>
            </a:r>
            <a:r>
              <a:rPr lang="en-US" altLang="ko-KR" sz="600" dirty="0" err="1"/>
              <a:t>plt</a:t>
            </a:r>
            <a:endParaRPr lang="en-US" altLang="ko-KR" sz="6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6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# Read and resize image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 err="1"/>
              <a:t>img</a:t>
            </a:r>
            <a:r>
              <a:rPr lang="en-US" altLang="ko-KR" sz="600" dirty="0"/>
              <a:t> = </a:t>
            </a:r>
            <a:r>
              <a:rPr lang="en-US" altLang="ko-KR" sz="600" dirty="0" err="1"/>
              <a:t>cv.imread</a:t>
            </a:r>
            <a:r>
              <a:rPr lang="en-US" altLang="ko-KR" sz="600" dirty="0"/>
              <a:t>("C:\soccer.jpg")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 err="1"/>
              <a:t>img</a:t>
            </a:r>
            <a:r>
              <a:rPr lang="en-US" altLang="ko-KR" sz="600" dirty="0"/>
              <a:t> = </a:t>
            </a:r>
            <a:r>
              <a:rPr lang="en-US" altLang="ko-KR" sz="600" dirty="0" err="1"/>
              <a:t>cv.resize</a:t>
            </a:r>
            <a:r>
              <a:rPr lang="en-US" altLang="ko-KR" sz="600" dirty="0"/>
              <a:t>(</a:t>
            </a:r>
            <a:r>
              <a:rPr lang="en-US" altLang="ko-KR" sz="600" dirty="0" err="1"/>
              <a:t>img</a:t>
            </a:r>
            <a:r>
              <a:rPr lang="en-US" altLang="ko-KR" sz="600" dirty="0"/>
              <a:t>, </a:t>
            </a:r>
            <a:r>
              <a:rPr lang="en-US" altLang="ko-KR" sz="600" dirty="0" err="1"/>
              <a:t>dsize</a:t>
            </a:r>
            <a:r>
              <a:rPr lang="en-US" altLang="ko-KR" sz="600" dirty="0"/>
              <a:t>=(0, 0), </a:t>
            </a:r>
            <a:r>
              <a:rPr lang="en-US" altLang="ko-KR" sz="600" dirty="0" err="1"/>
              <a:t>fx</a:t>
            </a:r>
            <a:r>
              <a:rPr lang="en-US" altLang="ko-KR" sz="600" dirty="0"/>
              <a:t>=0.25, </a:t>
            </a:r>
            <a:r>
              <a:rPr lang="en-US" altLang="ko-KR" sz="600" dirty="0" err="1"/>
              <a:t>fy</a:t>
            </a:r>
            <a:r>
              <a:rPr lang="en-US" altLang="ko-KR" sz="600" dirty="0"/>
              <a:t>=0.25)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6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# Define gamma correction function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def gamma(f, gamma=1.0):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    f1 = f / 255.0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    return np.uint8(255 * (f1 ** gamma))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6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# Apply gamma correction with different values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 err="1"/>
              <a:t>gamma_values</a:t>
            </a:r>
            <a:r>
              <a:rPr lang="en-US" altLang="ko-KR" sz="600" dirty="0"/>
              <a:t> = [0.5, 0.75, 1.0, 2.0, 3.0]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 err="1"/>
              <a:t>gamma_images</a:t>
            </a:r>
            <a:r>
              <a:rPr lang="en-US" altLang="ko-KR" sz="600" dirty="0"/>
              <a:t> = [gamma(</a:t>
            </a:r>
            <a:r>
              <a:rPr lang="en-US" altLang="ko-KR" sz="600" dirty="0" err="1"/>
              <a:t>img</a:t>
            </a:r>
            <a:r>
              <a:rPr lang="en-US" altLang="ko-KR" sz="600" dirty="0"/>
              <a:t>, g) for g in </a:t>
            </a:r>
            <a:r>
              <a:rPr lang="en-US" altLang="ko-KR" sz="600" dirty="0" err="1"/>
              <a:t>gamma_values</a:t>
            </a:r>
            <a:r>
              <a:rPr lang="en-US" altLang="ko-KR" sz="600" dirty="0"/>
              <a:t>]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6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# Display using Matplotlib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fig, axes = </a:t>
            </a:r>
            <a:r>
              <a:rPr lang="en-US" altLang="ko-KR" sz="600" dirty="0" err="1"/>
              <a:t>plt.subplots</a:t>
            </a:r>
            <a:r>
              <a:rPr lang="en-US" altLang="ko-KR" sz="600" dirty="0"/>
              <a:t>(1, </a:t>
            </a:r>
            <a:r>
              <a:rPr lang="en-US" altLang="ko-KR" sz="600" dirty="0" err="1"/>
              <a:t>len</a:t>
            </a:r>
            <a:r>
              <a:rPr lang="en-US" altLang="ko-KR" sz="600" dirty="0"/>
              <a:t>(</a:t>
            </a:r>
            <a:r>
              <a:rPr lang="en-US" altLang="ko-KR" sz="600" dirty="0" err="1"/>
              <a:t>gamma_values</a:t>
            </a:r>
            <a:r>
              <a:rPr lang="en-US" altLang="ko-KR" sz="600" dirty="0"/>
              <a:t>), </a:t>
            </a:r>
            <a:r>
              <a:rPr lang="en-US" altLang="ko-KR" sz="600" dirty="0" err="1"/>
              <a:t>figsize</a:t>
            </a:r>
            <a:r>
              <a:rPr lang="en-US" altLang="ko-KR" sz="600" dirty="0"/>
              <a:t>=(15, 5))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for ax, g, </a:t>
            </a:r>
            <a:r>
              <a:rPr lang="en-US" altLang="ko-KR" sz="600" dirty="0" err="1"/>
              <a:t>im</a:t>
            </a:r>
            <a:r>
              <a:rPr lang="en-US" altLang="ko-KR" sz="600" dirty="0"/>
              <a:t> in zip(axes, </a:t>
            </a:r>
            <a:r>
              <a:rPr lang="en-US" altLang="ko-KR" sz="600" dirty="0" err="1"/>
              <a:t>gamma_values</a:t>
            </a:r>
            <a:r>
              <a:rPr lang="en-US" altLang="ko-KR" sz="600" dirty="0"/>
              <a:t>, </a:t>
            </a:r>
            <a:r>
              <a:rPr lang="en-US" altLang="ko-KR" sz="600" dirty="0" err="1"/>
              <a:t>gamma_images</a:t>
            </a:r>
            <a:r>
              <a:rPr lang="en-US" altLang="ko-KR" sz="600" dirty="0"/>
              <a:t>):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    </a:t>
            </a:r>
            <a:r>
              <a:rPr lang="en-US" altLang="ko-KR" sz="600" dirty="0" err="1"/>
              <a:t>ax.imshow</a:t>
            </a:r>
            <a:r>
              <a:rPr lang="en-US" altLang="ko-KR" sz="600" dirty="0"/>
              <a:t>(</a:t>
            </a:r>
            <a:r>
              <a:rPr lang="en-US" altLang="ko-KR" sz="600" dirty="0" err="1"/>
              <a:t>cv.cvtColor</a:t>
            </a:r>
            <a:r>
              <a:rPr lang="en-US" altLang="ko-KR" sz="600" dirty="0"/>
              <a:t>(</a:t>
            </a:r>
            <a:r>
              <a:rPr lang="en-US" altLang="ko-KR" sz="600" dirty="0" err="1"/>
              <a:t>im</a:t>
            </a:r>
            <a:r>
              <a:rPr lang="en-US" altLang="ko-KR" sz="600" dirty="0"/>
              <a:t>, cv.COLOR_BGR2RGB))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    </a:t>
            </a:r>
            <a:r>
              <a:rPr lang="en-US" altLang="ko-KR" sz="600" dirty="0" err="1"/>
              <a:t>ax.set_title</a:t>
            </a:r>
            <a:r>
              <a:rPr lang="en-US" altLang="ko-KR" sz="600" dirty="0"/>
              <a:t>(</a:t>
            </a:r>
            <a:r>
              <a:rPr lang="en-US" altLang="ko-KR" sz="600" dirty="0" err="1"/>
              <a:t>f'Gamma</a:t>
            </a:r>
            <a:r>
              <a:rPr lang="en-US" altLang="ko-KR" sz="600" dirty="0"/>
              <a:t> {g}')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    </a:t>
            </a:r>
            <a:r>
              <a:rPr lang="en-US" altLang="ko-KR" sz="600" dirty="0" err="1"/>
              <a:t>ax.axis</a:t>
            </a:r>
            <a:r>
              <a:rPr lang="en-US" altLang="ko-KR" sz="600" dirty="0"/>
              <a:t>('off')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6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 err="1"/>
              <a:t>plt.show</a:t>
            </a:r>
            <a:r>
              <a:rPr lang="en-US" altLang="ko-KR" sz="600" dirty="0"/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38FAD0-A923-6D60-3EEF-B25D5CD404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15" t="32577" r="1" b="2"/>
          <a:stretch/>
        </p:blipFill>
        <p:spPr>
          <a:xfrm>
            <a:off x="4654296" y="2378435"/>
            <a:ext cx="6903720" cy="21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5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23AB61-421C-0FDE-2F26-4E9F2FEE9629}"/>
              </a:ext>
            </a:extLst>
          </p:cNvPr>
          <p:cNvSpPr txBox="1"/>
          <p:nvPr/>
        </p:nvSpPr>
        <p:spPr>
          <a:xfrm>
            <a:off x="838200" y="2368296"/>
            <a:ext cx="3721608" cy="37108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import cv2 as cv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import </a:t>
            </a:r>
            <a:r>
              <a:rPr lang="en-US" altLang="ko-KR" sz="700" dirty="0" err="1"/>
              <a:t>matplotlib.pyplot</a:t>
            </a:r>
            <a:r>
              <a:rPr lang="en-US" altLang="ko-KR" sz="700" dirty="0"/>
              <a:t> as </a:t>
            </a:r>
            <a:r>
              <a:rPr lang="en-US" altLang="ko-KR" sz="700" dirty="0" err="1"/>
              <a:t>plt</a:t>
            </a:r>
            <a:endParaRPr lang="en-US" altLang="ko-KR" sz="7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7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 err="1"/>
              <a:t>img</a:t>
            </a:r>
            <a:r>
              <a:rPr lang="en-US" altLang="ko-KR" sz="700" dirty="0"/>
              <a:t> = </a:t>
            </a:r>
            <a:r>
              <a:rPr lang="en-US" altLang="ko-KR" sz="700" dirty="0" err="1"/>
              <a:t>cv.imread</a:t>
            </a:r>
            <a:r>
              <a:rPr lang="en-US" altLang="ko-KR" sz="700" dirty="0"/>
              <a:t>("C:\mistyload.jpg")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7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gray = </a:t>
            </a:r>
            <a:r>
              <a:rPr lang="en-US" altLang="ko-KR" sz="700" dirty="0" err="1"/>
              <a:t>cv.cvtColor</a:t>
            </a:r>
            <a:r>
              <a:rPr lang="en-US" altLang="ko-KR" sz="700" dirty="0"/>
              <a:t>(</a:t>
            </a:r>
            <a:r>
              <a:rPr lang="en-US" altLang="ko-KR" sz="700" dirty="0" err="1"/>
              <a:t>img</a:t>
            </a:r>
            <a:r>
              <a:rPr lang="en-US" altLang="ko-KR" sz="700" dirty="0"/>
              <a:t>, cv.COLOR_BGR2GRAY)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 err="1"/>
              <a:t>plt.imshow</a:t>
            </a:r>
            <a:r>
              <a:rPr lang="en-US" altLang="ko-KR" sz="700" dirty="0"/>
              <a:t>(gray, </a:t>
            </a:r>
            <a:r>
              <a:rPr lang="en-US" altLang="ko-KR" sz="700" dirty="0" err="1"/>
              <a:t>cmap</a:t>
            </a:r>
            <a:r>
              <a:rPr lang="en-US" altLang="ko-KR" sz="700" dirty="0"/>
              <a:t>='gray')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 err="1"/>
              <a:t>plt.xticks</a:t>
            </a:r>
            <a:r>
              <a:rPr lang="en-US" altLang="ko-KR" sz="700" dirty="0"/>
              <a:t>([]), </a:t>
            </a:r>
            <a:r>
              <a:rPr lang="en-US" altLang="ko-KR" sz="700" dirty="0" err="1"/>
              <a:t>plt.yticks</a:t>
            </a:r>
            <a:r>
              <a:rPr lang="en-US" altLang="ko-KR" sz="700" dirty="0"/>
              <a:t>([])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 err="1"/>
              <a:t>plt.show</a:t>
            </a:r>
            <a:r>
              <a:rPr lang="en-US" altLang="ko-KR" sz="700" dirty="0"/>
              <a:t>()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7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h = </a:t>
            </a:r>
            <a:r>
              <a:rPr lang="en-US" altLang="ko-KR" sz="700" dirty="0" err="1"/>
              <a:t>cv.calcHist</a:t>
            </a:r>
            <a:r>
              <a:rPr lang="en-US" altLang="ko-KR" sz="700" dirty="0"/>
              <a:t>([gray], [0], None, [256], [0, 256])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 err="1"/>
              <a:t>plt.plot</a:t>
            </a:r>
            <a:r>
              <a:rPr lang="en-US" altLang="ko-KR" sz="700" dirty="0"/>
              <a:t>(h, color='r', linewidth=1)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 err="1"/>
              <a:t>plt.show</a:t>
            </a:r>
            <a:r>
              <a:rPr lang="en-US" altLang="ko-KR" sz="700" dirty="0"/>
              <a:t>()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7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equal = </a:t>
            </a:r>
            <a:r>
              <a:rPr lang="en-US" altLang="ko-KR" sz="700" dirty="0" err="1"/>
              <a:t>cv.equalizeHist</a:t>
            </a:r>
            <a:r>
              <a:rPr lang="en-US" altLang="ko-KR" sz="700" dirty="0"/>
              <a:t>(gray)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 err="1"/>
              <a:t>plt.imshow</a:t>
            </a:r>
            <a:r>
              <a:rPr lang="en-US" altLang="ko-KR" sz="700" dirty="0"/>
              <a:t>(equal, </a:t>
            </a:r>
            <a:r>
              <a:rPr lang="en-US" altLang="ko-KR" sz="700" dirty="0" err="1"/>
              <a:t>cmap</a:t>
            </a:r>
            <a:r>
              <a:rPr lang="en-US" altLang="ko-KR" sz="700" dirty="0"/>
              <a:t>='gray')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 err="1"/>
              <a:t>plt.xticks</a:t>
            </a:r>
            <a:r>
              <a:rPr lang="en-US" altLang="ko-KR" sz="700" dirty="0"/>
              <a:t>([]), </a:t>
            </a:r>
            <a:r>
              <a:rPr lang="en-US" altLang="ko-KR" sz="700" dirty="0" err="1"/>
              <a:t>plt.yticks</a:t>
            </a:r>
            <a:r>
              <a:rPr lang="en-US" altLang="ko-KR" sz="700" dirty="0"/>
              <a:t>([])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 err="1"/>
              <a:t>plt.show</a:t>
            </a:r>
            <a:r>
              <a:rPr lang="en-US" altLang="ko-KR" sz="700" dirty="0"/>
              <a:t>()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7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h = </a:t>
            </a:r>
            <a:r>
              <a:rPr lang="en-US" altLang="ko-KR" sz="700" dirty="0" err="1"/>
              <a:t>cv.calcHist</a:t>
            </a:r>
            <a:r>
              <a:rPr lang="en-US" altLang="ko-KR" sz="700" dirty="0"/>
              <a:t>([equal], [0], None, [256], [0, 256])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 err="1"/>
              <a:t>plt.plot</a:t>
            </a:r>
            <a:r>
              <a:rPr lang="en-US" altLang="ko-KR" sz="700" dirty="0"/>
              <a:t>(h, color='r', linewidth=1)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00" dirty="0" err="1"/>
              <a:t>plt.show</a:t>
            </a:r>
            <a:r>
              <a:rPr lang="en-US" altLang="ko-KR" sz="700" dirty="0"/>
              <a:t>()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BD4AD27-661C-9175-5655-EB66512D9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316" y="633615"/>
            <a:ext cx="3144252" cy="26883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919789A-BEA1-F592-72B5-4C6371C88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890" y="633617"/>
            <a:ext cx="3200399" cy="26883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627961-52BA-AADB-4584-742182B87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172" y="3436664"/>
            <a:ext cx="3084543" cy="26912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896E4F-E3A6-3EC1-089B-A2AC02E40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9914" y="3473370"/>
            <a:ext cx="3248352" cy="261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38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4A963-0960-081B-DDEA-01B7944450CB}"/>
              </a:ext>
            </a:extLst>
          </p:cNvPr>
          <p:cNvSpPr txBox="1"/>
          <p:nvPr/>
        </p:nvSpPr>
        <p:spPr>
          <a:xfrm>
            <a:off x="376318" y="0"/>
            <a:ext cx="3901660" cy="64625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import cv2 as cv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import </a:t>
            </a:r>
            <a:r>
              <a:rPr lang="en-US" altLang="ko-KR" sz="600" dirty="0" err="1"/>
              <a:t>numpy</a:t>
            </a:r>
            <a:r>
              <a:rPr lang="en-US" altLang="ko-KR" sz="600" dirty="0"/>
              <a:t> as np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6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 err="1"/>
              <a:t>img</a:t>
            </a:r>
            <a:r>
              <a:rPr lang="en-US" altLang="ko-KR" sz="600" dirty="0"/>
              <a:t> = </a:t>
            </a:r>
            <a:r>
              <a:rPr lang="en-US" altLang="ko-KR" sz="600" dirty="0" err="1"/>
              <a:t>cv.imread</a:t>
            </a:r>
            <a:r>
              <a:rPr lang="en-US" altLang="ko-KR" sz="600" dirty="0"/>
              <a:t>("C:\soccer.jpg")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 err="1"/>
              <a:t>img</a:t>
            </a:r>
            <a:r>
              <a:rPr lang="en-US" altLang="ko-KR" sz="600" dirty="0"/>
              <a:t> = </a:t>
            </a:r>
            <a:r>
              <a:rPr lang="en-US" altLang="ko-KR" sz="600" dirty="0" err="1"/>
              <a:t>cv.resize</a:t>
            </a:r>
            <a:r>
              <a:rPr lang="en-US" altLang="ko-KR" sz="600" dirty="0"/>
              <a:t>(</a:t>
            </a:r>
            <a:r>
              <a:rPr lang="en-US" altLang="ko-KR" sz="600" dirty="0" err="1"/>
              <a:t>img</a:t>
            </a:r>
            <a:r>
              <a:rPr lang="en-US" altLang="ko-KR" sz="600" dirty="0"/>
              <a:t>, </a:t>
            </a:r>
            <a:r>
              <a:rPr lang="en-US" altLang="ko-KR" sz="600" dirty="0" err="1"/>
              <a:t>dsize</a:t>
            </a:r>
            <a:r>
              <a:rPr lang="en-US" altLang="ko-KR" sz="600" dirty="0"/>
              <a:t>=(0,0), </a:t>
            </a:r>
            <a:r>
              <a:rPr lang="en-US" altLang="ko-KR" sz="600" dirty="0" err="1"/>
              <a:t>fx</a:t>
            </a:r>
            <a:r>
              <a:rPr lang="en-US" altLang="ko-KR" sz="600" dirty="0"/>
              <a:t>=0.4, </a:t>
            </a:r>
            <a:r>
              <a:rPr lang="en-US" altLang="ko-KR" sz="600" dirty="0" err="1"/>
              <a:t>fy</a:t>
            </a:r>
            <a:r>
              <a:rPr lang="en-US" altLang="ko-KR" sz="600" dirty="0"/>
              <a:t>=0.4)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6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gray = </a:t>
            </a:r>
            <a:r>
              <a:rPr lang="en-US" altLang="ko-KR" sz="600" dirty="0" err="1"/>
              <a:t>cv.cvtColor</a:t>
            </a:r>
            <a:r>
              <a:rPr lang="en-US" altLang="ko-KR" sz="600" dirty="0"/>
              <a:t>(</a:t>
            </a:r>
            <a:r>
              <a:rPr lang="en-US" altLang="ko-KR" sz="600" dirty="0" err="1"/>
              <a:t>img</a:t>
            </a:r>
            <a:r>
              <a:rPr lang="en-US" altLang="ko-KR" sz="600" dirty="0"/>
              <a:t>, cv.COLOR_BGR2GRAY)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 err="1"/>
              <a:t>cv.putText</a:t>
            </a:r>
            <a:r>
              <a:rPr lang="en-US" altLang="ko-KR" sz="600" dirty="0"/>
              <a:t>(gray, 'soccer', (10,20), </a:t>
            </a:r>
            <a:r>
              <a:rPr lang="en-US" altLang="ko-KR" sz="600" dirty="0" err="1"/>
              <a:t>cv.FONT_HERSHEY_SIMPLEX</a:t>
            </a:r>
            <a:r>
              <a:rPr lang="en-US" altLang="ko-KR" sz="600" dirty="0"/>
              <a:t>, 0.7, (255,255,255), 2)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 err="1"/>
              <a:t>cv.imshow</a:t>
            </a:r>
            <a:r>
              <a:rPr lang="en-US" altLang="ko-KR" sz="600" dirty="0"/>
              <a:t>('Original', gray)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6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smooth = </a:t>
            </a:r>
            <a:r>
              <a:rPr lang="en-US" altLang="ko-KR" sz="600" dirty="0" err="1"/>
              <a:t>np.hstack</a:t>
            </a:r>
            <a:r>
              <a:rPr lang="en-US" altLang="ko-KR" sz="600" dirty="0"/>
              <a:t>((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    </a:t>
            </a:r>
            <a:r>
              <a:rPr lang="en-US" altLang="ko-KR" sz="600" dirty="0" err="1"/>
              <a:t>cv.GaussianBlur</a:t>
            </a:r>
            <a:r>
              <a:rPr lang="en-US" altLang="ko-KR" sz="600" dirty="0"/>
              <a:t>(gray, (5,5), 0.0),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    </a:t>
            </a:r>
            <a:r>
              <a:rPr lang="en-US" altLang="ko-KR" sz="600" dirty="0" err="1"/>
              <a:t>cv.GaussianBlur</a:t>
            </a:r>
            <a:r>
              <a:rPr lang="en-US" altLang="ko-KR" sz="600" dirty="0"/>
              <a:t>(gray, (9,9), 0.0),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    </a:t>
            </a:r>
            <a:r>
              <a:rPr lang="en-US" altLang="ko-KR" sz="600" dirty="0" err="1"/>
              <a:t>cv.GaussianBlur</a:t>
            </a:r>
            <a:r>
              <a:rPr lang="en-US" altLang="ko-KR" sz="600" dirty="0"/>
              <a:t>(gray, (15,15), 0.0)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))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 err="1"/>
              <a:t>cv.imshow</a:t>
            </a:r>
            <a:r>
              <a:rPr lang="en-US" altLang="ko-KR" sz="600" dirty="0"/>
              <a:t>('Smooth', smooth)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6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 err="1"/>
              <a:t>femboss</a:t>
            </a:r>
            <a:r>
              <a:rPr lang="en-US" altLang="ko-KR" sz="600" dirty="0"/>
              <a:t> = </a:t>
            </a:r>
            <a:r>
              <a:rPr lang="en-US" altLang="ko-KR" sz="600" dirty="0" err="1"/>
              <a:t>np.array</a:t>
            </a:r>
            <a:r>
              <a:rPr lang="en-US" altLang="ko-KR" sz="600" dirty="0"/>
              <a:t>([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    [-1.0, 0.0, 0.0],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    [0.0, 0.0, 0.0],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    [0.0, 0.0, 1.0]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])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6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gray16 = np.int16(gray)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6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emboss = np.uint8(</a:t>
            </a:r>
            <a:r>
              <a:rPr lang="en-US" altLang="ko-KR" sz="600" dirty="0" err="1"/>
              <a:t>np.clip</a:t>
            </a:r>
            <a:r>
              <a:rPr lang="en-US" altLang="ko-KR" sz="600" dirty="0"/>
              <a:t>(cv.filter2D(gray16, -1, </a:t>
            </a:r>
            <a:r>
              <a:rPr lang="en-US" altLang="ko-KR" sz="600" dirty="0" err="1"/>
              <a:t>femboss</a:t>
            </a:r>
            <a:r>
              <a:rPr lang="en-US" altLang="ko-KR" sz="600" dirty="0"/>
              <a:t>) + 128, 0, 255))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 err="1"/>
              <a:t>emboss_bad</a:t>
            </a:r>
            <a:r>
              <a:rPr lang="en-US" altLang="ko-KR" sz="600" dirty="0"/>
              <a:t> = np.uint8(cv.filter2D(gray16, -1, </a:t>
            </a:r>
            <a:r>
              <a:rPr lang="en-US" altLang="ko-KR" sz="600" dirty="0" err="1"/>
              <a:t>femboss</a:t>
            </a:r>
            <a:r>
              <a:rPr lang="en-US" altLang="ko-KR" sz="600" dirty="0"/>
              <a:t>) + 128)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 err="1"/>
              <a:t>emboss_worse</a:t>
            </a:r>
            <a:r>
              <a:rPr lang="en-US" altLang="ko-KR" sz="600" dirty="0"/>
              <a:t> = cv.filter2D(gray, -1, </a:t>
            </a:r>
            <a:r>
              <a:rPr lang="en-US" altLang="ko-KR" sz="600" dirty="0" err="1"/>
              <a:t>femboss</a:t>
            </a:r>
            <a:r>
              <a:rPr lang="en-US" altLang="ko-KR" sz="600" dirty="0"/>
              <a:t>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6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 err="1"/>
              <a:t>cv.imshow</a:t>
            </a:r>
            <a:r>
              <a:rPr lang="en-US" altLang="ko-KR" sz="600" dirty="0"/>
              <a:t>('Emboss', emboss)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 err="1"/>
              <a:t>cv.imshow</a:t>
            </a:r>
            <a:r>
              <a:rPr lang="en-US" altLang="ko-KR" sz="600" dirty="0"/>
              <a:t>('</a:t>
            </a:r>
            <a:r>
              <a:rPr lang="en-US" altLang="ko-KR" sz="600" dirty="0" err="1"/>
              <a:t>Emboss_bad</a:t>
            </a:r>
            <a:r>
              <a:rPr lang="en-US" altLang="ko-KR" sz="600" dirty="0"/>
              <a:t>', </a:t>
            </a:r>
            <a:r>
              <a:rPr lang="en-US" altLang="ko-KR" sz="600" dirty="0" err="1"/>
              <a:t>emboss_bad</a:t>
            </a:r>
            <a:r>
              <a:rPr lang="en-US" altLang="ko-KR" sz="600" dirty="0"/>
              <a:t>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 err="1"/>
              <a:t>cv.imshow</a:t>
            </a:r>
            <a:r>
              <a:rPr lang="en-US" altLang="ko-KR" sz="600" dirty="0"/>
              <a:t>('</a:t>
            </a:r>
            <a:r>
              <a:rPr lang="en-US" altLang="ko-KR" sz="600" dirty="0" err="1"/>
              <a:t>Emboss_worse</a:t>
            </a:r>
            <a:r>
              <a:rPr lang="en-US" altLang="ko-KR" sz="600" dirty="0"/>
              <a:t>', </a:t>
            </a:r>
            <a:r>
              <a:rPr lang="en-US" altLang="ko-KR" sz="600" dirty="0" err="1"/>
              <a:t>emboss_worse</a:t>
            </a:r>
            <a:r>
              <a:rPr lang="en-US" altLang="ko-KR" sz="600" dirty="0"/>
              <a:t>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 err="1"/>
              <a:t>cv.waitKey</a:t>
            </a:r>
            <a:r>
              <a:rPr lang="en-US" altLang="ko-KR" sz="600" dirty="0"/>
              <a:t>()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 err="1"/>
              <a:t>cv.destroyAllWindows</a:t>
            </a:r>
            <a:r>
              <a:rPr lang="en-US" altLang="ko-KR" sz="600" dirty="0"/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31DE5F-8F9B-EC4B-C8CC-E2DE58B0A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678" y="1865804"/>
            <a:ext cx="8544004" cy="145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26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6FB5E-E72D-8660-C47A-C2A33B9787C1}"/>
              </a:ext>
            </a:extLst>
          </p:cNvPr>
          <p:cNvSpPr txBox="1"/>
          <p:nvPr/>
        </p:nvSpPr>
        <p:spPr>
          <a:xfrm>
            <a:off x="556325" y="462225"/>
            <a:ext cx="3429000" cy="6217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import cv2 as cv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import </a:t>
            </a:r>
            <a:r>
              <a:rPr lang="en-US" altLang="ko-KR" sz="600" dirty="0" err="1"/>
              <a:t>numpy</a:t>
            </a:r>
            <a:r>
              <a:rPr lang="en-US" altLang="ko-KR" sz="600" dirty="0"/>
              <a:t> as np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import </a:t>
            </a:r>
            <a:r>
              <a:rPr lang="en-US" altLang="ko-KR" sz="600" dirty="0" err="1"/>
              <a:t>matplotlib.pyplot</a:t>
            </a:r>
            <a:r>
              <a:rPr lang="en-US" altLang="ko-KR" sz="600" dirty="0"/>
              <a:t> as </a:t>
            </a:r>
            <a:r>
              <a:rPr lang="en-US" altLang="ko-KR" sz="600" dirty="0" err="1"/>
              <a:t>plt</a:t>
            </a:r>
            <a:endParaRPr lang="en-US" altLang="ko-KR" sz="6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6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# Read image (Fix the file path issue)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 err="1"/>
              <a:t>img</a:t>
            </a:r>
            <a:r>
              <a:rPr lang="en-US" altLang="ko-KR" sz="600" dirty="0"/>
              <a:t> = </a:t>
            </a:r>
            <a:r>
              <a:rPr lang="en-US" altLang="ko-KR" sz="600" dirty="0" err="1"/>
              <a:t>cv.imread</a:t>
            </a:r>
            <a:r>
              <a:rPr lang="en-US" altLang="ko-KR" sz="600" dirty="0"/>
              <a:t>(</a:t>
            </a:r>
            <a:r>
              <a:rPr lang="en-US" altLang="ko-KR" sz="600" dirty="0" err="1"/>
              <a:t>r"C</a:t>
            </a:r>
            <a:r>
              <a:rPr lang="en-US" altLang="ko-KR" sz="600" dirty="0"/>
              <a:t>:\rose.png")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6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# Check if image is loaded properly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if </a:t>
            </a:r>
            <a:r>
              <a:rPr lang="en-US" altLang="ko-KR" sz="600" dirty="0" err="1"/>
              <a:t>img</a:t>
            </a:r>
            <a:r>
              <a:rPr lang="en-US" altLang="ko-KR" sz="600" dirty="0"/>
              <a:t> is None: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    raise </a:t>
            </a:r>
            <a:r>
              <a:rPr lang="en-US" altLang="ko-KR" sz="600" dirty="0" err="1"/>
              <a:t>FileNotFoundError</a:t>
            </a:r>
            <a:r>
              <a:rPr lang="en-US" altLang="ko-KR" sz="600" dirty="0"/>
              <a:t>("Image not found. Check the file path.")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6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# Extract patch (ROI - Region of Interest)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patch = </a:t>
            </a:r>
            <a:r>
              <a:rPr lang="en-US" altLang="ko-KR" sz="600" dirty="0" err="1"/>
              <a:t>img</a:t>
            </a:r>
            <a:r>
              <a:rPr lang="en-US" altLang="ko-KR" sz="600" dirty="0"/>
              <a:t>[250:350, 170:270, :]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6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# Draw rectangle on the original image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 err="1"/>
              <a:t>cv.rectangle</a:t>
            </a:r>
            <a:r>
              <a:rPr lang="en-US" altLang="ko-KR" sz="600" dirty="0"/>
              <a:t>(</a:t>
            </a:r>
            <a:r>
              <a:rPr lang="en-US" altLang="ko-KR" sz="600" dirty="0" err="1"/>
              <a:t>img</a:t>
            </a:r>
            <a:r>
              <a:rPr lang="en-US" altLang="ko-KR" sz="600" dirty="0"/>
              <a:t>, (170, 250), (270, 350), (255, 0, 0), 3)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6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# Resize the patch using different interpolation methods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 err="1"/>
              <a:t>patch_nearest</a:t>
            </a:r>
            <a:r>
              <a:rPr lang="en-US" altLang="ko-KR" sz="600" dirty="0"/>
              <a:t> = </a:t>
            </a:r>
            <a:r>
              <a:rPr lang="en-US" altLang="ko-KR" sz="600" dirty="0" err="1"/>
              <a:t>cv.resize</a:t>
            </a:r>
            <a:r>
              <a:rPr lang="en-US" altLang="ko-KR" sz="600" dirty="0"/>
              <a:t>(patch, (0, 0), </a:t>
            </a:r>
            <a:r>
              <a:rPr lang="en-US" altLang="ko-KR" sz="600" dirty="0" err="1"/>
              <a:t>fx</a:t>
            </a:r>
            <a:r>
              <a:rPr lang="en-US" altLang="ko-KR" sz="600" dirty="0"/>
              <a:t>=5, </a:t>
            </a:r>
            <a:r>
              <a:rPr lang="en-US" altLang="ko-KR" sz="600" dirty="0" err="1"/>
              <a:t>fy</a:t>
            </a:r>
            <a:r>
              <a:rPr lang="en-US" altLang="ko-KR" sz="600" dirty="0"/>
              <a:t>=5, interpolation=</a:t>
            </a:r>
            <a:r>
              <a:rPr lang="en-US" altLang="ko-KR" sz="600" dirty="0" err="1"/>
              <a:t>cv.INTER_NEAREST</a:t>
            </a:r>
            <a:r>
              <a:rPr lang="en-US" altLang="ko-KR" sz="600" dirty="0"/>
              <a:t>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 err="1"/>
              <a:t>patch_bilinear</a:t>
            </a:r>
            <a:r>
              <a:rPr lang="en-US" altLang="ko-KR" sz="600" dirty="0"/>
              <a:t> = </a:t>
            </a:r>
            <a:r>
              <a:rPr lang="en-US" altLang="ko-KR" sz="600" dirty="0" err="1"/>
              <a:t>cv.resize</a:t>
            </a:r>
            <a:r>
              <a:rPr lang="en-US" altLang="ko-KR" sz="600" dirty="0"/>
              <a:t>(patch, (0, 0), </a:t>
            </a:r>
            <a:r>
              <a:rPr lang="en-US" altLang="ko-KR" sz="600" dirty="0" err="1"/>
              <a:t>fx</a:t>
            </a:r>
            <a:r>
              <a:rPr lang="en-US" altLang="ko-KR" sz="600" dirty="0"/>
              <a:t>=5, </a:t>
            </a:r>
            <a:r>
              <a:rPr lang="en-US" altLang="ko-KR" sz="600" dirty="0" err="1"/>
              <a:t>fy</a:t>
            </a:r>
            <a:r>
              <a:rPr lang="en-US" altLang="ko-KR" sz="600" dirty="0"/>
              <a:t>=5, interpolation=</a:t>
            </a:r>
            <a:r>
              <a:rPr lang="en-US" altLang="ko-KR" sz="600" dirty="0" err="1"/>
              <a:t>cv.INTER_LINEAR</a:t>
            </a:r>
            <a:r>
              <a:rPr lang="en-US" altLang="ko-KR" sz="600" dirty="0"/>
              <a:t>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 err="1"/>
              <a:t>patch_bicubic</a:t>
            </a:r>
            <a:r>
              <a:rPr lang="en-US" altLang="ko-KR" sz="600" dirty="0"/>
              <a:t> = </a:t>
            </a:r>
            <a:r>
              <a:rPr lang="en-US" altLang="ko-KR" sz="600" dirty="0" err="1"/>
              <a:t>cv.resize</a:t>
            </a:r>
            <a:r>
              <a:rPr lang="en-US" altLang="ko-KR" sz="600" dirty="0"/>
              <a:t>(patch, (0, 0), </a:t>
            </a:r>
            <a:r>
              <a:rPr lang="en-US" altLang="ko-KR" sz="600" dirty="0" err="1"/>
              <a:t>fx</a:t>
            </a:r>
            <a:r>
              <a:rPr lang="en-US" altLang="ko-KR" sz="600" dirty="0"/>
              <a:t>=5, </a:t>
            </a:r>
            <a:r>
              <a:rPr lang="en-US" altLang="ko-KR" sz="600" dirty="0" err="1"/>
              <a:t>fy</a:t>
            </a:r>
            <a:r>
              <a:rPr lang="en-US" altLang="ko-KR" sz="600" dirty="0"/>
              <a:t>=5, interpolation=</a:t>
            </a:r>
            <a:r>
              <a:rPr lang="en-US" altLang="ko-KR" sz="600" dirty="0" err="1"/>
              <a:t>cv.INTER_CUBIC</a:t>
            </a:r>
            <a:r>
              <a:rPr lang="en-US" altLang="ko-KR" sz="600" dirty="0"/>
              <a:t>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6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# Convert BGR to RGB for correct color display in Matplotlib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 err="1"/>
              <a:t>img_rgb</a:t>
            </a:r>
            <a:r>
              <a:rPr lang="en-US" altLang="ko-KR" sz="600" dirty="0"/>
              <a:t> = </a:t>
            </a:r>
            <a:r>
              <a:rPr lang="en-US" altLang="ko-KR" sz="600" dirty="0" err="1"/>
              <a:t>cv.cvtColor</a:t>
            </a:r>
            <a:r>
              <a:rPr lang="en-US" altLang="ko-KR" sz="600" dirty="0"/>
              <a:t>(</a:t>
            </a:r>
            <a:r>
              <a:rPr lang="en-US" altLang="ko-KR" sz="600" dirty="0" err="1"/>
              <a:t>img</a:t>
            </a:r>
            <a:r>
              <a:rPr lang="en-US" altLang="ko-KR" sz="600" dirty="0"/>
              <a:t>, cv.COLOR_BGR2RGB)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 err="1"/>
              <a:t>patch_nearest_rgb</a:t>
            </a:r>
            <a:r>
              <a:rPr lang="en-US" altLang="ko-KR" sz="600" dirty="0"/>
              <a:t> = </a:t>
            </a:r>
            <a:r>
              <a:rPr lang="en-US" altLang="ko-KR" sz="600" dirty="0" err="1"/>
              <a:t>cv.cvtColor</a:t>
            </a:r>
            <a:r>
              <a:rPr lang="en-US" altLang="ko-KR" sz="600" dirty="0"/>
              <a:t>(</a:t>
            </a:r>
            <a:r>
              <a:rPr lang="en-US" altLang="ko-KR" sz="600" dirty="0" err="1"/>
              <a:t>patch_nearest</a:t>
            </a:r>
            <a:r>
              <a:rPr lang="en-US" altLang="ko-KR" sz="600" dirty="0"/>
              <a:t>, cv.COLOR_BGR2RGB)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 err="1"/>
              <a:t>patch_bilinear_rgb</a:t>
            </a:r>
            <a:r>
              <a:rPr lang="en-US" altLang="ko-KR" sz="600" dirty="0"/>
              <a:t> = </a:t>
            </a:r>
            <a:r>
              <a:rPr lang="en-US" altLang="ko-KR" sz="600" dirty="0" err="1"/>
              <a:t>cv.cvtColor</a:t>
            </a:r>
            <a:r>
              <a:rPr lang="en-US" altLang="ko-KR" sz="600" dirty="0"/>
              <a:t>(</a:t>
            </a:r>
            <a:r>
              <a:rPr lang="en-US" altLang="ko-KR" sz="600" dirty="0" err="1"/>
              <a:t>patch_bilinear</a:t>
            </a:r>
            <a:r>
              <a:rPr lang="en-US" altLang="ko-KR" sz="600" dirty="0"/>
              <a:t>, cv.COLOR_BGR2RGB)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 err="1"/>
              <a:t>patch_bicubic_rgb</a:t>
            </a:r>
            <a:r>
              <a:rPr lang="en-US" altLang="ko-KR" sz="600" dirty="0"/>
              <a:t> = </a:t>
            </a:r>
            <a:r>
              <a:rPr lang="en-US" altLang="ko-KR" sz="600" dirty="0" err="1"/>
              <a:t>cv.cvtColor</a:t>
            </a:r>
            <a:r>
              <a:rPr lang="en-US" altLang="ko-KR" sz="600" dirty="0"/>
              <a:t>(</a:t>
            </a:r>
            <a:r>
              <a:rPr lang="en-US" altLang="ko-KR" sz="600" dirty="0" err="1"/>
              <a:t>patch_bicubic</a:t>
            </a:r>
            <a:r>
              <a:rPr lang="en-US" altLang="ko-KR" sz="600" dirty="0"/>
              <a:t>, cv.COLOR_BGR2RGB)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6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# Display images using Matplotlib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fig, axes = </a:t>
            </a:r>
            <a:r>
              <a:rPr lang="en-US" altLang="ko-KR" sz="600" dirty="0" err="1"/>
              <a:t>plt.subplots</a:t>
            </a:r>
            <a:r>
              <a:rPr lang="en-US" altLang="ko-KR" sz="600" dirty="0"/>
              <a:t>(1, 4, </a:t>
            </a:r>
            <a:r>
              <a:rPr lang="en-US" altLang="ko-KR" sz="600" dirty="0" err="1"/>
              <a:t>figsize</a:t>
            </a:r>
            <a:r>
              <a:rPr lang="en-US" altLang="ko-KR" sz="600" dirty="0"/>
              <a:t>=(15, 5))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titles = ['Original Image', 'Nearest Neighbor', 'Bilinear', 'Bicubic']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images = [</a:t>
            </a:r>
            <a:r>
              <a:rPr lang="en-US" altLang="ko-KR" sz="600" dirty="0" err="1"/>
              <a:t>img_rgb</a:t>
            </a:r>
            <a:r>
              <a:rPr lang="en-US" altLang="ko-KR" sz="600" dirty="0"/>
              <a:t>, </a:t>
            </a:r>
            <a:r>
              <a:rPr lang="en-US" altLang="ko-KR" sz="600" dirty="0" err="1"/>
              <a:t>patch_nearest_rgb</a:t>
            </a:r>
            <a:r>
              <a:rPr lang="en-US" altLang="ko-KR" sz="600" dirty="0"/>
              <a:t>, </a:t>
            </a:r>
            <a:r>
              <a:rPr lang="en-US" altLang="ko-KR" sz="600" dirty="0" err="1"/>
              <a:t>patch_bilinear_rgb</a:t>
            </a:r>
            <a:r>
              <a:rPr lang="en-US" altLang="ko-KR" sz="600" dirty="0"/>
              <a:t>, </a:t>
            </a:r>
            <a:r>
              <a:rPr lang="en-US" altLang="ko-KR" sz="600" dirty="0" err="1"/>
              <a:t>patch_bicubic_rgb</a:t>
            </a:r>
            <a:r>
              <a:rPr lang="en-US" altLang="ko-KR" sz="600" dirty="0"/>
              <a:t>]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6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for ax, title, </a:t>
            </a:r>
            <a:r>
              <a:rPr lang="en-US" altLang="ko-KR" sz="600" dirty="0" err="1"/>
              <a:t>img</a:t>
            </a:r>
            <a:r>
              <a:rPr lang="en-US" altLang="ko-KR" sz="600" dirty="0"/>
              <a:t> in zip(axes, titles, images):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    </a:t>
            </a:r>
            <a:r>
              <a:rPr lang="en-US" altLang="ko-KR" sz="600" dirty="0" err="1"/>
              <a:t>ax.imshow</a:t>
            </a:r>
            <a:r>
              <a:rPr lang="en-US" altLang="ko-KR" sz="600" dirty="0"/>
              <a:t>(</a:t>
            </a:r>
            <a:r>
              <a:rPr lang="en-US" altLang="ko-KR" sz="600" dirty="0" err="1"/>
              <a:t>img</a:t>
            </a:r>
            <a:r>
              <a:rPr lang="en-US" altLang="ko-KR" sz="600" dirty="0"/>
              <a:t>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    </a:t>
            </a:r>
            <a:r>
              <a:rPr lang="en-US" altLang="ko-KR" sz="600" dirty="0" err="1"/>
              <a:t>ax.set_title</a:t>
            </a:r>
            <a:r>
              <a:rPr lang="en-US" altLang="ko-KR" sz="600" dirty="0"/>
              <a:t>(title)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/>
              <a:t>    </a:t>
            </a:r>
            <a:r>
              <a:rPr lang="en-US" altLang="ko-KR" sz="600" dirty="0" err="1"/>
              <a:t>ax.axis</a:t>
            </a:r>
            <a:r>
              <a:rPr lang="en-US" altLang="ko-KR" sz="600" dirty="0"/>
              <a:t>("off")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6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00" dirty="0" err="1"/>
              <a:t>plt.show</a:t>
            </a:r>
            <a:r>
              <a:rPr lang="en-US" altLang="ko-KR" sz="600" dirty="0"/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7544B7-A7C3-6FA9-5C72-B34E86E56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373" y="1764892"/>
            <a:ext cx="8191005" cy="290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0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2213</Words>
  <Application>Microsoft Office PowerPoint</Application>
  <PresentationFormat>와이드스크린</PresentationFormat>
  <Paragraphs>248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</vt:lpstr>
      <vt:lpstr>Office 테마</vt:lpstr>
      <vt:lpstr>영상처리 실제 과제(3주차)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전창수</dc:creator>
  <cp:lastModifiedBy>전창수</cp:lastModifiedBy>
  <cp:revision>1</cp:revision>
  <dcterms:created xsi:type="dcterms:W3CDTF">2025-03-31T01:05:53Z</dcterms:created>
  <dcterms:modified xsi:type="dcterms:W3CDTF">2025-03-31T01:28:09Z</dcterms:modified>
</cp:coreProperties>
</file>