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C7F952-80DE-4CF6-867C-EA46A9212FF1}" v="307" dt="2025-09-28T14:16:07.134"/>
    <p1510:client id="{A3572034-1647-4B34-A1E2-C5CB51F2ADAA}" v="80" dt="2025-09-28T14:54:03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C804D-9340-948C-461C-25FB07498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EB1F18-23B4-2FC6-D735-B2BBC90AC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B9997-4D02-8765-6C23-684E3A92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F435-EF7A-4958-BA42-9D6156020860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80617-42A6-D9AB-B8A4-F1C33381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C0B25A-ECB4-10AF-B6AA-26ACCA9C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3847-CFAF-4B1E-94A2-97A989735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6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FED37-361F-1805-A17C-EAEE0595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C13265-0721-D3E8-D4FB-B7D184329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85AA3-9333-D73D-E40C-006EF0E6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F435-EF7A-4958-BA42-9D6156020860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6D0097-24F6-DE3E-E9EC-026C1241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E8B80-4FB3-E9A9-D310-07A12E8A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3847-CFAF-4B1E-94A2-97A989735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7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32C3E3-6F42-2E4E-5766-AEC2C8D99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0B600A-5380-4745-ACBB-B36745CC0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C51FD-1F26-B564-7B40-B8A875CD9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F435-EF7A-4958-BA42-9D6156020860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983DF-786A-897A-44AE-2BACBEDB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3418AD-D5EC-9239-3748-6BA35274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3847-CFAF-4B1E-94A2-97A989735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4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6AA9E-F6D7-807B-2107-EE81D99F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2AA71-13B7-88E8-867D-19EF48E16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EFAA6-DE67-CDB6-211E-B76FF5A2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F435-EF7A-4958-BA42-9D6156020860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90B41-D306-175C-0558-C48072E0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31D2BA-6A90-D23C-893B-4FA99FA1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3847-CFAF-4B1E-94A2-97A989735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04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E75DC-8F64-D59F-5E24-FAE245E7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88C95C-3DFD-42BE-C8C5-2943BD33B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02D73-4B6E-CD2A-3E60-DAEA39A2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F435-EF7A-4958-BA42-9D6156020860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2F6CC-83E7-F9EE-6FC7-5E0B6365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FE74B-B013-9637-2AEC-2CA910E6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3847-CFAF-4B1E-94A2-97A989735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17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EB4B4-9C63-3FB0-5A4A-7366D8C7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908C64-6048-D6F0-BE04-AF97782FC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D7413A-0BF9-543E-19D6-B805AA653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78A140-A8A4-7122-FB49-D3354B19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F435-EF7A-4958-BA42-9D6156020860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5FDD6F-1C00-0C5E-8E8F-862605D2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954D22-F6AA-52B3-D325-E232EC3A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3847-CFAF-4B1E-94A2-97A989735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31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426D1-F9DD-301C-0985-28CEB012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DB63E7-EA5F-04F7-B2AA-CC67959C6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2EFF28-5805-4B2D-54E1-D28E40153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499049-F89B-FD73-B541-CA92DB1D2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1BD852-A298-7DD6-F55D-4AEE77E8B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E51A3C-53EB-8124-220E-94FF39F4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F435-EF7A-4958-BA42-9D6156020860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B5141F-AD42-B2F9-3C80-8590760B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1D8BF8-0551-7128-0E89-81082A5A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3847-CFAF-4B1E-94A2-97A989735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82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3DA4C-8C32-1664-3AC5-99EF5E18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B7E86C-E317-865E-B3F0-2939EC6A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F435-EF7A-4958-BA42-9D6156020860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588C54-69F3-1B9B-95B0-21057E48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A2BC50-DE54-28C2-FEDF-0FFEFFE7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3847-CFAF-4B1E-94A2-97A989735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39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CBAE4C-EE7C-D0F6-D7F7-54F17D08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F435-EF7A-4958-BA42-9D6156020860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5CA85D-DB9E-11DB-C19C-5148102C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784B44-8325-51F4-B69C-9F5FCE6D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3847-CFAF-4B1E-94A2-97A989735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8E942-E957-6AE8-74BD-522BD6E80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F7159-9FEE-3635-F8E9-03CEC15F1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7F15E7-7A5C-EB21-9224-99C7B905B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9E13C6-7DE6-BA34-DD18-21E7D859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F435-EF7A-4958-BA42-9D6156020860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19A71A-DD0E-FAC1-FB1F-BD8AA891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D9C8A8-3FAA-5476-374E-92A5039A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3847-CFAF-4B1E-94A2-97A989735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77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CB2A-D4B6-698F-86B7-DF370DE4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62065E-2FFC-0DD4-B493-A5ADBBF4F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46BF0D-5A3C-3978-A714-F5E470958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779DC2-06A3-8343-2BF8-678E80EC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F435-EF7A-4958-BA42-9D6156020860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0EE96-12DB-8155-E3A6-8B59E749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3710A-208F-43EF-6816-3299D6F2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3847-CFAF-4B1E-94A2-97A989735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6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C543C6-58E6-053E-08B4-E1423103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49E1CA-9A50-F5E9-88E0-8ECA6C2EA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D2D36-C795-DFDC-C609-BC4BD9117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CEF435-EF7A-4958-BA42-9D6156020860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E92C5-593E-CD22-3B65-1806499D0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983E0-6BAE-37E6-F0F6-200D647E7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63847-CFAF-4B1E-94A2-97A989735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05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D7C0F5-44FE-2D4F-3493-19108368D2F2}"/>
              </a:ext>
            </a:extLst>
          </p:cNvPr>
          <p:cNvCxnSpPr/>
          <p:nvPr/>
        </p:nvCxnSpPr>
        <p:spPr>
          <a:xfrm>
            <a:off x="2091350" y="760491"/>
            <a:ext cx="10100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7D2E84-4B12-F7BD-44D1-57B263BD7584}"/>
              </a:ext>
            </a:extLst>
          </p:cNvPr>
          <p:cNvCxnSpPr/>
          <p:nvPr/>
        </p:nvCxnSpPr>
        <p:spPr>
          <a:xfrm>
            <a:off x="0" y="6000938"/>
            <a:ext cx="10100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ADC472-6058-5776-9CA4-D5CDB301544E}"/>
              </a:ext>
            </a:extLst>
          </p:cNvPr>
          <p:cNvSpPr/>
          <p:nvPr/>
        </p:nvSpPr>
        <p:spPr>
          <a:xfrm>
            <a:off x="64833" y="591214"/>
            <a:ext cx="202651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2D </a:t>
            </a:r>
            <a:r>
              <a:rPr lang="ko-KR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프로그래밍</a:t>
            </a:r>
            <a:endParaRPr lang="en-US" altLang="ko-K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9D9F0A-BE05-0B4E-0F15-FB3ACC55296E}"/>
              </a:ext>
            </a:extLst>
          </p:cNvPr>
          <p:cNvSpPr/>
          <p:nvPr/>
        </p:nvSpPr>
        <p:spPr>
          <a:xfrm>
            <a:off x="10452512" y="5708550"/>
            <a:ext cx="13227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2022182036</a:t>
            </a:r>
          </a:p>
          <a:p>
            <a:pPr algn="ctr"/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정지민</a:t>
            </a:r>
            <a:endParaRPr lang="en-US" altLang="ko-K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0658593-1BE0-3D24-8463-EA2B5A0CFEBE}"/>
              </a:ext>
            </a:extLst>
          </p:cNvPr>
          <p:cNvSpPr/>
          <p:nvPr/>
        </p:nvSpPr>
        <p:spPr>
          <a:xfrm>
            <a:off x="3018875" y="2551837"/>
            <a:ext cx="615424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프로그래밍</a:t>
            </a:r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프로젝트 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차 발표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110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3B1A73C-819D-CCE6-FDB3-C5577E27DE05}"/>
              </a:ext>
            </a:extLst>
          </p:cNvPr>
          <p:cNvSpPr/>
          <p:nvPr/>
        </p:nvSpPr>
        <p:spPr>
          <a:xfrm>
            <a:off x="581821" y="1680915"/>
            <a:ext cx="9097667" cy="48320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기본 소개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퀘스트를 받고 던전을 깨는 성장형 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RPG 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던전을 탐험할 수 있는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플랫포머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형식 게임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재미요소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-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다양한 스킬과 연계를 통한 좋은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타격감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-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레벨업과 스킬 해금을 통한 성장 체감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-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점프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맵을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통한 약간의 실력 요소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119585A-214A-C307-EE08-71E7DD5CA990}"/>
              </a:ext>
            </a:extLst>
          </p:cNvPr>
          <p:cNvCxnSpPr/>
          <p:nvPr/>
        </p:nvCxnSpPr>
        <p:spPr>
          <a:xfrm>
            <a:off x="2091350" y="760491"/>
            <a:ext cx="10100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873629-6B20-097E-2A47-CA6545AFD742}"/>
              </a:ext>
            </a:extLst>
          </p:cNvPr>
          <p:cNvSpPr/>
          <p:nvPr/>
        </p:nvSpPr>
        <p:spPr>
          <a:xfrm>
            <a:off x="427913" y="591214"/>
            <a:ext cx="13003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컨셉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16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4B0B2E3-816F-BA48-88C7-5D236A3FAAFC}"/>
              </a:ext>
            </a:extLst>
          </p:cNvPr>
          <p:cNvCxnSpPr/>
          <p:nvPr/>
        </p:nvCxnSpPr>
        <p:spPr>
          <a:xfrm>
            <a:off x="2091350" y="760491"/>
            <a:ext cx="10100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1EAAEB-B01C-E6DB-0E68-A613A887B274}"/>
              </a:ext>
            </a:extLst>
          </p:cNvPr>
          <p:cNvSpPr/>
          <p:nvPr/>
        </p:nvSpPr>
        <p:spPr>
          <a:xfrm>
            <a:off x="299675" y="591214"/>
            <a:ext cx="15568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마을과 강화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1C2088-CA85-994D-92EE-1A7D71DFCE69}"/>
              </a:ext>
            </a:extLst>
          </p:cNvPr>
          <p:cNvSpPr/>
          <p:nvPr/>
        </p:nvSpPr>
        <p:spPr>
          <a:xfrm>
            <a:off x="599929" y="2024703"/>
            <a:ext cx="5837086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예상 되는 마을의 모습</a:t>
            </a:r>
            <a:b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마을에서는 무기나 방어구를 구입할 수 있다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  <a:p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마을에서는 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NPC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에게서 퀘스트를 받을 수 있다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스킬을 구입 또는 퀘스트 보상으로 받을 수 있다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b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ko-K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 descr="윈드슬레이어, 3일부터 오픈베타 !">
            <a:extLst>
              <a:ext uri="{FF2B5EF4-FFF2-40B4-BE49-F238E27FC236}">
                <a16:creationId xmlns:a16="http://schemas.microsoft.com/office/drawing/2014/main" id="{D466528B-1DA6-6CA3-28A1-7F153B27E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357" y="1141953"/>
            <a:ext cx="3237367" cy="242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45310C-4ACF-28DD-A475-3360E898F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930" y="4384957"/>
            <a:ext cx="3181794" cy="7430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8295F4-4F90-CAAA-5AA4-ACCB8AA173B1}"/>
              </a:ext>
            </a:extLst>
          </p:cNvPr>
          <p:cNvSpPr txBox="1"/>
          <p:nvPr/>
        </p:nvSpPr>
        <p:spPr>
          <a:xfrm>
            <a:off x="7226930" y="3669690"/>
            <a:ext cx="2682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마을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F232C-EE3E-F7AA-AF45-A20B2B51FB2F}"/>
              </a:ext>
            </a:extLst>
          </p:cNvPr>
          <p:cNvSpPr txBox="1"/>
          <p:nvPr/>
        </p:nvSpPr>
        <p:spPr>
          <a:xfrm>
            <a:off x="7226930" y="5227724"/>
            <a:ext cx="2682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4955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04F15BDA-7689-D130-702B-319CCF5A33CF}"/>
              </a:ext>
            </a:extLst>
          </p:cNvPr>
          <p:cNvGrpSpPr/>
          <p:nvPr/>
        </p:nvGrpSpPr>
        <p:grpSpPr>
          <a:xfrm>
            <a:off x="8066638" y="3650776"/>
            <a:ext cx="3204926" cy="2369523"/>
            <a:chOff x="6500388" y="1732589"/>
            <a:chExt cx="5251010" cy="398920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1594DF6-69D9-0E9A-EAA0-5EEE73413005}"/>
                </a:ext>
              </a:extLst>
            </p:cNvPr>
            <p:cNvSpPr/>
            <p:nvPr/>
          </p:nvSpPr>
          <p:spPr>
            <a:xfrm>
              <a:off x="6500388" y="1732589"/>
              <a:ext cx="5251010" cy="3989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6BA1093E-3DBF-187E-B120-6BD7773773CC}"/>
                </a:ext>
              </a:extLst>
            </p:cNvPr>
            <p:cNvCxnSpPr/>
            <p:nvPr/>
          </p:nvCxnSpPr>
          <p:spPr>
            <a:xfrm>
              <a:off x="6572816" y="5332491"/>
              <a:ext cx="50427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36F37DA-7328-44F0-9252-3BCA289E9E9A}"/>
                </a:ext>
              </a:extLst>
            </p:cNvPr>
            <p:cNvCxnSpPr/>
            <p:nvPr/>
          </p:nvCxnSpPr>
          <p:spPr>
            <a:xfrm>
              <a:off x="7478162" y="4608214"/>
              <a:ext cx="986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2A6711F-AFDB-D2A0-66AE-08523D71E71B}"/>
                </a:ext>
              </a:extLst>
            </p:cNvPr>
            <p:cNvCxnSpPr/>
            <p:nvPr/>
          </p:nvCxnSpPr>
          <p:spPr>
            <a:xfrm>
              <a:off x="9857714" y="4608214"/>
              <a:ext cx="986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740BE88-97CA-B2E9-5C1C-D0A7C488B7EB}"/>
                </a:ext>
              </a:extLst>
            </p:cNvPr>
            <p:cNvCxnSpPr/>
            <p:nvPr/>
          </p:nvCxnSpPr>
          <p:spPr>
            <a:xfrm>
              <a:off x="8643041" y="3773786"/>
              <a:ext cx="986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34E8109-6017-FE44-DC33-C45D2F91CB8A}"/>
                </a:ext>
              </a:extLst>
            </p:cNvPr>
            <p:cNvCxnSpPr>
              <a:cxnSpLocks/>
            </p:cNvCxnSpPr>
            <p:nvPr/>
          </p:nvCxnSpPr>
          <p:spPr>
            <a:xfrm>
              <a:off x="6500388" y="3040455"/>
              <a:ext cx="142139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2AB70B1-9E6A-34B2-ACE9-D2485914C978}"/>
                </a:ext>
              </a:extLst>
            </p:cNvPr>
            <p:cNvCxnSpPr>
              <a:cxnSpLocks/>
            </p:cNvCxnSpPr>
            <p:nvPr/>
          </p:nvCxnSpPr>
          <p:spPr>
            <a:xfrm>
              <a:off x="10004079" y="2977081"/>
              <a:ext cx="172317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F802A1D-CCCC-6BA5-8717-E4F956C3745A}"/>
                </a:ext>
              </a:extLst>
            </p:cNvPr>
            <p:cNvSpPr/>
            <p:nvPr/>
          </p:nvSpPr>
          <p:spPr>
            <a:xfrm>
              <a:off x="6953061" y="2761307"/>
              <a:ext cx="199177" cy="21577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34D8A4E-70FB-EB5F-E9F4-0B0CA15A0809}"/>
                </a:ext>
              </a:extLst>
            </p:cNvPr>
            <p:cNvSpPr/>
            <p:nvPr/>
          </p:nvSpPr>
          <p:spPr>
            <a:xfrm>
              <a:off x="8762245" y="3500852"/>
              <a:ext cx="199177" cy="21577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B0A8610-74B4-94BE-BCC6-014022F0337B}"/>
                </a:ext>
              </a:extLst>
            </p:cNvPr>
            <p:cNvSpPr/>
            <p:nvPr/>
          </p:nvSpPr>
          <p:spPr>
            <a:xfrm>
              <a:off x="10251539" y="2670019"/>
              <a:ext cx="199177" cy="21577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E6282CF-3B9A-9432-E6B2-2B7C47466E9A}"/>
                </a:ext>
              </a:extLst>
            </p:cNvPr>
            <p:cNvSpPr/>
            <p:nvPr/>
          </p:nvSpPr>
          <p:spPr>
            <a:xfrm>
              <a:off x="11001468" y="2670019"/>
              <a:ext cx="199177" cy="21577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807C521-B8C4-E912-A4EE-1B1FD4970A1A}"/>
                </a:ext>
              </a:extLst>
            </p:cNvPr>
            <p:cNvSpPr/>
            <p:nvPr/>
          </p:nvSpPr>
          <p:spPr>
            <a:xfrm>
              <a:off x="10580483" y="5053345"/>
              <a:ext cx="199177" cy="21577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C44CB94-F5BB-A8DA-C522-1AB309F75B31}"/>
                </a:ext>
              </a:extLst>
            </p:cNvPr>
            <p:cNvSpPr/>
            <p:nvPr/>
          </p:nvSpPr>
          <p:spPr>
            <a:xfrm>
              <a:off x="8958403" y="4993744"/>
              <a:ext cx="199177" cy="21577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E5F6F45-5BAD-CD72-BAA0-E977A7052C18}"/>
                </a:ext>
              </a:extLst>
            </p:cNvPr>
            <p:cNvSpPr/>
            <p:nvPr/>
          </p:nvSpPr>
          <p:spPr>
            <a:xfrm>
              <a:off x="6699563" y="5050708"/>
              <a:ext cx="253497" cy="27536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AA9B43D-B0A3-C49B-E897-EFE588115F7B}"/>
              </a:ext>
            </a:extLst>
          </p:cNvPr>
          <p:cNvCxnSpPr/>
          <p:nvPr/>
        </p:nvCxnSpPr>
        <p:spPr>
          <a:xfrm>
            <a:off x="2091350" y="760491"/>
            <a:ext cx="10100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7DB7DF6-F173-533E-466C-B6508F45C9E1}"/>
              </a:ext>
            </a:extLst>
          </p:cNvPr>
          <p:cNvSpPr/>
          <p:nvPr/>
        </p:nvSpPr>
        <p:spPr>
          <a:xfrm>
            <a:off x="427916" y="591214"/>
            <a:ext cx="13003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던전 구성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3DDADF-7979-B5AC-16B4-6771985B0F47}"/>
              </a:ext>
            </a:extLst>
          </p:cNvPr>
          <p:cNvSpPr/>
          <p:nvPr/>
        </p:nvSpPr>
        <p:spPr>
          <a:xfrm>
            <a:off x="599929" y="2024703"/>
            <a:ext cx="583708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예상 되는 던전의 모습</a:t>
            </a:r>
            <a:b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ko-KR" alt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플랫포머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형식으로 발판을 밟고 적을 해치우며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앞으로 나아가는 방식이다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마지막 방에는 해당 던전의 보스가 있다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이후 최종 던전을 클리어하는 것이 목표</a:t>
            </a:r>
            <a:b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ko-K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60DF379-A5BF-1777-9997-8E4CC0C27E61}"/>
              </a:ext>
            </a:extLst>
          </p:cNvPr>
          <p:cNvSpPr/>
          <p:nvPr/>
        </p:nvSpPr>
        <p:spPr>
          <a:xfrm>
            <a:off x="10925190" y="5341814"/>
            <a:ext cx="204219" cy="4642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B3748139-B597-DEB4-0270-FBBB9ACC6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638" y="1045570"/>
            <a:ext cx="2094353" cy="17883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6CA3B40-5993-8380-47EA-457D37270776}"/>
              </a:ext>
            </a:extLst>
          </p:cNvPr>
          <p:cNvSpPr txBox="1"/>
          <p:nvPr/>
        </p:nvSpPr>
        <p:spPr>
          <a:xfrm>
            <a:off x="8048233" y="2971727"/>
            <a:ext cx="2682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던전 </a:t>
            </a:r>
            <a:r>
              <a:rPr lang="ko-KR" alt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월드맵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A086FF-3E47-17D5-ABD5-6AC6D225C605}"/>
              </a:ext>
            </a:extLst>
          </p:cNvPr>
          <p:cNvSpPr txBox="1"/>
          <p:nvPr/>
        </p:nvSpPr>
        <p:spPr>
          <a:xfrm>
            <a:off x="8047470" y="6083794"/>
            <a:ext cx="2682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던전 스테이지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733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604AF6C-B3F6-0968-6EC2-E82322526FC5}"/>
              </a:ext>
            </a:extLst>
          </p:cNvPr>
          <p:cNvCxnSpPr/>
          <p:nvPr/>
        </p:nvCxnSpPr>
        <p:spPr>
          <a:xfrm>
            <a:off x="2091350" y="760491"/>
            <a:ext cx="10100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996224-ABAD-1D32-7CAE-64339888D542}"/>
              </a:ext>
            </a:extLst>
          </p:cNvPr>
          <p:cNvSpPr/>
          <p:nvPr/>
        </p:nvSpPr>
        <p:spPr>
          <a:xfrm>
            <a:off x="427919" y="591214"/>
            <a:ext cx="13003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0B7D302-8481-551B-B10B-9AAC4706A54A}"/>
              </a:ext>
            </a:extLst>
          </p:cNvPr>
          <p:cNvSpPr/>
          <p:nvPr/>
        </p:nvSpPr>
        <p:spPr>
          <a:xfrm>
            <a:off x="1176951" y="1475681"/>
            <a:ext cx="7487216" cy="8872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리소스 탐색 및 적용 테스트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F6F7CEE-B508-1F8A-38B2-94DDA46D3060}"/>
              </a:ext>
            </a:extLst>
          </p:cNvPr>
          <p:cNvSpPr/>
          <p:nvPr/>
        </p:nvSpPr>
        <p:spPr>
          <a:xfrm>
            <a:off x="1176951" y="1475681"/>
            <a:ext cx="1186004" cy="88727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주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9F3332B-D541-1889-74BC-492AFCD0D00A}"/>
              </a:ext>
            </a:extLst>
          </p:cNvPr>
          <p:cNvSpPr/>
          <p:nvPr/>
        </p:nvSpPr>
        <p:spPr>
          <a:xfrm>
            <a:off x="1176951" y="2403673"/>
            <a:ext cx="7487216" cy="8872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 제작 및 스테이지 구현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01F0B21-0BA5-06ED-C240-E4DBE07CCF3F}"/>
              </a:ext>
            </a:extLst>
          </p:cNvPr>
          <p:cNvSpPr/>
          <p:nvPr/>
        </p:nvSpPr>
        <p:spPr>
          <a:xfrm>
            <a:off x="1176951" y="2403673"/>
            <a:ext cx="1186004" cy="88727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주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A2F60AD-15C8-AC66-100D-9F98793BD75D}"/>
              </a:ext>
            </a:extLst>
          </p:cNvPr>
          <p:cNvSpPr/>
          <p:nvPr/>
        </p:nvSpPr>
        <p:spPr>
          <a:xfrm>
            <a:off x="1176951" y="3331665"/>
            <a:ext cx="7487216" cy="8872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 이동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각 스테이지 몬스터 이동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648FDDE-4AEC-B477-14D7-BD935A3DA8CD}"/>
              </a:ext>
            </a:extLst>
          </p:cNvPr>
          <p:cNvSpPr/>
          <p:nvPr/>
        </p:nvSpPr>
        <p:spPr>
          <a:xfrm>
            <a:off x="1176951" y="3331665"/>
            <a:ext cx="1186004" cy="88727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5F06F11-895F-A991-F20D-7E77B70A390D}"/>
              </a:ext>
            </a:extLst>
          </p:cNvPr>
          <p:cNvSpPr/>
          <p:nvPr/>
        </p:nvSpPr>
        <p:spPr>
          <a:xfrm>
            <a:off x="1176951" y="4259657"/>
            <a:ext cx="7487216" cy="8872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 스킬 구현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몬스터의 공격 구현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624EA62-EB11-BD81-6B30-F687A14A903A}"/>
              </a:ext>
            </a:extLst>
          </p:cNvPr>
          <p:cNvSpPr/>
          <p:nvPr/>
        </p:nvSpPr>
        <p:spPr>
          <a:xfrm>
            <a:off x="1176951" y="4259657"/>
            <a:ext cx="1186004" cy="88727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주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2561B01-44C0-9B3E-7DCE-AF5AC1381199}"/>
              </a:ext>
            </a:extLst>
          </p:cNvPr>
          <p:cNvSpPr/>
          <p:nvPr/>
        </p:nvSpPr>
        <p:spPr>
          <a:xfrm>
            <a:off x="1176951" y="5187649"/>
            <a:ext cx="7487216" cy="8872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스테이터스</a:t>
            </a:r>
            <a:r>
              <a:rPr lang="ko-KR" altLang="en-US" dirty="0">
                <a:solidFill>
                  <a:schemeClr val="tx1"/>
                </a:solidFill>
              </a:rPr>
              <a:t> 및 </a:t>
            </a:r>
            <a:r>
              <a:rPr lang="en-US" altLang="ko-KR" dirty="0">
                <a:solidFill>
                  <a:schemeClr val="tx1"/>
                </a:solidFill>
              </a:rPr>
              <a:t>UX / UI </a:t>
            </a:r>
            <a:r>
              <a:rPr lang="ko-KR" altLang="en-US" dirty="0">
                <a:solidFill>
                  <a:schemeClr val="tx1"/>
                </a:solidFill>
              </a:rPr>
              <a:t>구현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강화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장비창</a:t>
            </a:r>
            <a:r>
              <a:rPr lang="ko-KR" altLang="en-US" dirty="0">
                <a:solidFill>
                  <a:schemeClr val="tx1"/>
                </a:solidFill>
              </a:rPr>
              <a:t> 구현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0029A20-02B2-3D64-E8EF-E656C73DB04F}"/>
              </a:ext>
            </a:extLst>
          </p:cNvPr>
          <p:cNvSpPr/>
          <p:nvPr/>
        </p:nvSpPr>
        <p:spPr>
          <a:xfrm>
            <a:off x="1176951" y="5187649"/>
            <a:ext cx="1186004" cy="88727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주</a:t>
            </a:r>
          </a:p>
        </p:txBody>
      </p:sp>
    </p:spTree>
    <p:extLst>
      <p:ext uri="{BB962C8B-B14F-4D97-AF65-F5344CB8AC3E}">
        <p14:creationId xmlns:p14="http://schemas.microsoft.com/office/powerpoint/2010/main" val="296445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8E4D182-7173-7DA3-A651-756F748EEF86}"/>
              </a:ext>
            </a:extLst>
          </p:cNvPr>
          <p:cNvCxnSpPr/>
          <p:nvPr/>
        </p:nvCxnSpPr>
        <p:spPr>
          <a:xfrm>
            <a:off x="2091350" y="760491"/>
            <a:ext cx="10100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FEE304-3CF0-2E83-65B9-21D5ACC25B37}"/>
              </a:ext>
            </a:extLst>
          </p:cNvPr>
          <p:cNvSpPr/>
          <p:nvPr/>
        </p:nvSpPr>
        <p:spPr>
          <a:xfrm>
            <a:off x="427919" y="591214"/>
            <a:ext cx="13003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9C3CDB7-78FB-E09E-3A52-2C19B207BA75}"/>
              </a:ext>
            </a:extLst>
          </p:cNvPr>
          <p:cNvSpPr/>
          <p:nvPr/>
        </p:nvSpPr>
        <p:spPr>
          <a:xfrm>
            <a:off x="1104523" y="1573023"/>
            <a:ext cx="7487216" cy="8872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NPC </a:t>
            </a:r>
            <a:r>
              <a:rPr lang="ko-KR" altLang="en-US" dirty="0">
                <a:solidFill>
                  <a:schemeClr val="tx1"/>
                </a:solidFill>
              </a:rPr>
              <a:t>상호작용 및 강화 구현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B1EB0B7-9346-9009-ABEB-ED878FB96B13}"/>
              </a:ext>
            </a:extLst>
          </p:cNvPr>
          <p:cNvSpPr/>
          <p:nvPr/>
        </p:nvSpPr>
        <p:spPr>
          <a:xfrm>
            <a:off x="1104523" y="1573023"/>
            <a:ext cx="1186004" cy="88727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6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주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3F3BAC4-528D-9CBA-9DE8-2EE942BE2F61}"/>
              </a:ext>
            </a:extLst>
          </p:cNvPr>
          <p:cNvSpPr/>
          <p:nvPr/>
        </p:nvSpPr>
        <p:spPr>
          <a:xfrm>
            <a:off x="1104523" y="2541729"/>
            <a:ext cx="7487216" cy="8872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최종 보스전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4AE9CF9-F1BA-931E-CD8A-74C6874D2C1D}"/>
              </a:ext>
            </a:extLst>
          </p:cNvPr>
          <p:cNvSpPr/>
          <p:nvPr/>
        </p:nvSpPr>
        <p:spPr>
          <a:xfrm>
            <a:off x="1104523" y="2541729"/>
            <a:ext cx="1186004" cy="88727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7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주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2EE8856-09B1-C862-D7DD-6EBD8E9602A2}"/>
              </a:ext>
            </a:extLst>
          </p:cNvPr>
          <p:cNvSpPr/>
          <p:nvPr/>
        </p:nvSpPr>
        <p:spPr>
          <a:xfrm>
            <a:off x="1104523" y="3510435"/>
            <a:ext cx="7487216" cy="8872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 디자인 재설정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FC426AC-B8B4-EBBD-0CBB-970C106A526A}"/>
              </a:ext>
            </a:extLst>
          </p:cNvPr>
          <p:cNvSpPr/>
          <p:nvPr/>
        </p:nvSpPr>
        <p:spPr>
          <a:xfrm>
            <a:off x="1104523" y="3510435"/>
            <a:ext cx="1186004" cy="88727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8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주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D343D21-F1B5-3CB4-E78C-4B7923A9E2A6}"/>
              </a:ext>
            </a:extLst>
          </p:cNvPr>
          <p:cNvSpPr/>
          <p:nvPr/>
        </p:nvSpPr>
        <p:spPr>
          <a:xfrm>
            <a:off x="1104523" y="4479141"/>
            <a:ext cx="7487216" cy="8872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전체적인 버그 수정 및 피드백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FE4DA53-9600-4CB1-8667-234AD0DCB8D8}"/>
              </a:ext>
            </a:extLst>
          </p:cNvPr>
          <p:cNvSpPr/>
          <p:nvPr/>
        </p:nvSpPr>
        <p:spPr>
          <a:xfrm>
            <a:off x="1104523" y="4479141"/>
            <a:ext cx="1186004" cy="88727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9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주</a:t>
            </a:r>
          </a:p>
        </p:txBody>
      </p:sp>
    </p:spTree>
    <p:extLst>
      <p:ext uri="{BB962C8B-B14F-4D97-AF65-F5344CB8AC3E}">
        <p14:creationId xmlns:p14="http://schemas.microsoft.com/office/powerpoint/2010/main" val="46590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DEFD26B-7A92-D6C9-A24A-CDC651A4728A}"/>
              </a:ext>
            </a:extLst>
          </p:cNvPr>
          <p:cNvCxnSpPr/>
          <p:nvPr/>
        </p:nvCxnSpPr>
        <p:spPr>
          <a:xfrm>
            <a:off x="2091350" y="760491"/>
            <a:ext cx="10100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0B9B0B-09C5-F83B-B240-6B37B878021E}"/>
              </a:ext>
            </a:extLst>
          </p:cNvPr>
          <p:cNvSpPr/>
          <p:nvPr/>
        </p:nvSpPr>
        <p:spPr>
          <a:xfrm>
            <a:off x="729283" y="591214"/>
            <a:ext cx="6976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상세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B19938-D810-468D-4FA7-EA8AD435AE44}"/>
              </a:ext>
            </a:extLst>
          </p:cNvPr>
          <p:cNvSpPr/>
          <p:nvPr/>
        </p:nvSpPr>
        <p:spPr>
          <a:xfrm>
            <a:off x="1214777" y="1118627"/>
            <a:ext cx="2997300" cy="477053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장비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장신구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팔찌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반지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방어구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로브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갑옷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무기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완드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롱소드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스킬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마법공격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바람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전기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불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물리공격</a:t>
            </a:r>
            <a:endParaRPr lang="en-US" altLang="ko-K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E43F3-B014-64B7-5BBD-EFE94B168331}"/>
              </a:ext>
            </a:extLst>
          </p:cNvPr>
          <p:cNvSpPr/>
          <p:nvPr/>
        </p:nvSpPr>
        <p:spPr>
          <a:xfrm>
            <a:off x="3565628" y="1154242"/>
            <a:ext cx="2997300" cy="1908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이동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이동 </a:t>
            </a:r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방향키</a:t>
            </a:r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점프 </a:t>
            </a:r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대쉬</a:t>
            </a:r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상호작용 </a:t>
            </a:r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(Space)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기본 공격 </a:t>
            </a:r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(Z)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스킬 </a:t>
            </a:r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 / S / D / F)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183614-C8C6-3E0A-1E70-D7C241DCCB13}"/>
              </a:ext>
            </a:extLst>
          </p:cNvPr>
          <p:cNvSpPr/>
          <p:nvPr/>
        </p:nvSpPr>
        <p:spPr>
          <a:xfrm>
            <a:off x="6481274" y="1154242"/>
            <a:ext cx="5182189" cy="298543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던전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스테이지 구성</a:t>
            </a:r>
            <a:endParaRPr lang="en-US" altLang="ko-K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3"/>
            <a:r>
              <a:rPr lang="ko-KR" alt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플랫포머</a:t>
            </a:r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형식의 발판을 밟고 다음 스테이지로 넘어가는 포탈을 찾아 넘어가면 된다</a:t>
            </a:r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lvl="3"/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꼭 모든 적을 죽이지 않아도 되지만 퀘스트를 위해 잡아야 할 때도 있다</a:t>
            </a:r>
            <a:r>
              <a:rPr lang="en-US" altLang="ko-K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lvl="3"/>
            <a:endParaRPr lang="en-US" altLang="ko-K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스테이지 컨셉</a:t>
            </a:r>
            <a:endParaRPr lang="en-US" altLang="ko-K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식물형 몬스터가 나오는 초원</a:t>
            </a:r>
            <a:endParaRPr lang="en-US" altLang="ko-K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마법사가 나오는 도시</a:t>
            </a:r>
            <a:endParaRPr lang="en-US" altLang="ko-K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해적이 나오는 바다</a:t>
            </a:r>
            <a:endParaRPr lang="en-US" altLang="ko-K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altLang="ko-K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568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31B7E813DA2064AB3D149E6222F5230" ma:contentTypeVersion="4" ma:contentTypeDescription="새 문서를 만듭니다." ma:contentTypeScope="" ma:versionID="acae3cba0bfb2d680c251be30b497942">
  <xsd:schema xmlns:xsd="http://www.w3.org/2001/XMLSchema" xmlns:xs="http://www.w3.org/2001/XMLSchema" xmlns:p="http://schemas.microsoft.com/office/2006/metadata/properties" xmlns:ns3="abbb7db6-3b4b-4520-9154-0b0767f47203" targetNamespace="http://schemas.microsoft.com/office/2006/metadata/properties" ma:root="true" ma:fieldsID="a0f690db5f26b3283f892f94cf257080" ns3:_="">
    <xsd:import namespace="abbb7db6-3b4b-4520-9154-0b0767f47203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bb7db6-3b4b-4520-9154-0b0767f47203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2AFB39-DA39-4EE6-A39E-4DDC2A2453CC}">
  <ds:schemaRefs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abbb7db6-3b4b-4520-9154-0b0767f47203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FE595DB-77C5-4DAA-88C9-EEC40BB74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1D2766-81F8-42F1-A1B0-C99570044A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bb7db6-3b4b-4520-9154-0b0767f472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301</Words>
  <Application>Microsoft Office PowerPoint</Application>
  <PresentationFormat>와이드스크린</PresentationFormat>
  <Paragraphs>92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정지민(2022182036)</dc:creator>
  <cp:lastModifiedBy>정지민(2022182036)</cp:lastModifiedBy>
  <cp:revision>2</cp:revision>
  <dcterms:created xsi:type="dcterms:W3CDTF">2025-09-26T15:46:06Z</dcterms:created>
  <dcterms:modified xsi:type="dcterms:W3CDTF">2025-09-28T14:54:13Z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0x010100B31B7E813DA2064AB3D149E6222F5230</vt:lpwstr>
  </property>
</Properties>
</file>