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91" r:id="rId3"/>
    <p:sldId id="303" r:id="rId4"/>
    <p:sldId id="28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7116" autoAdjust="0"/>
  </p:normalViewPr>
  <p:slideViewPr>
    <p:cSldViewPr snapToGrid="0">
      <p:cViewPr varScale="1">
        <p:scale>
          <a:sx n="67" d="100"/>
          <a:sy n="67" d="100"/>
        </p:scale>
        <p:origin x="5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8/10/2017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/>
              <a:t>슬라이드 쇼 모드에서 화살표를 클릭하여 링크를 방문하세요</a:t>
            </a:r>
            <a:r>
              <a:rPr dirty="0"/>
              <a:t>.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1431011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06808" y="1828846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3326" y="1061482"/>
            <a:ext cx="3263102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1539506"/>
            <a:ext cx="4700361" cy="641350"/>
          </a:xfrm>
        </p:spPr>
        <p:txBody>
          <a:bodyPr anchor="b">
            <a:normAutofit/>
          </a:bodyPr>
          <a:lstStyle>
            <a:lvl1pPr marL="0" indent="0">
              <a:buNone/>
              <a:defRPr sz="27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2560640"/>
            <a:ext cx="708198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8/10/2017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28650" y="1730493"/>
            <a:ext cx="7886700" cy="179070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MySQL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41715" y="3057079"/>
            <a:ext cx="7187052" cy="85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</a:rPr>
              <a:t>숫자 함수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숫자 함수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숫자와 관련된 작업을 하는 함수이다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ABS(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숫자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절대값을 구한다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CEIL(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숫자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값보다 큰 정수 중 가장 작은 정수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소수점 이하 올림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FLOOR(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숫자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값보다 작은 정수 중 가장 큰 정수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소수점 이하 버림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ROUND(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숫자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자릿수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자릿수를 기준으로 반올림한다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TRUNCATE(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숫자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자릿수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자릿수를 기준으로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버림한다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POW(X, Y) or POWER(X, Y) : X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Y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승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8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숫자 함수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MOD(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분자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분모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분자를 분모로 나눈 나머지를 구한다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GREATEST(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숫자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1,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숫자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2,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숫자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3) –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주어진 숫자 중에 가장 큰 값을 반환한다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LEAST(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숫자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1,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숫자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2,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숫자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3) –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주어진 숫자 중에 가장 작은 값을 반환한다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52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6209" y="1694111"/>
            <a:ext cx="6831414" cy="4810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</a:rPr>
              <a:t>학습정리</a:t>
            </a:r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523665" y="2468586"/>
            <a:ext cx="8266306" cy="323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 panose="020B0503020000020004" pitchFamily="34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숫자 함수를 사용하면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숫자값이나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 숫자 컬럼에 대해서 필요한 작업을 할 수가 있다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79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B4772A15-72BD-4AAD-8FAA-94DCD7B51A0F}" vid="{BA89760C-6CF6-4B8C-919E-A51D181D7D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606</TotalTime>
  <Words>170</Words>
  <Application>Microsoft Office PowerPoint</Application>
  <PresentationFormat>화면 슬라이드 쇼(4:3)</PresentationFormat>
  <Paragraphs>19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Malgun Gothic</vt:lpstr>
      <vt:lpstr>Arial</vt:lpstr>
      <vt:lpstr>Segoe UI</vt:lpstr>
      <vt:lpstr>Segoe UI Light</vt:lpstr>
      <vt:lpstr>WelcomeDoc</vt:lpstr>
      <vt:lpstr>MySQL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윤재성</dc:creator>
  <cp:keywords/>
  <cp:lastModifiedBy>Office365</cp:lastModifiedBy>
  <cp:revision>66</cp:revision>
  <dcterms:created xsi:type="dcterms:W3CDTF">2017-06-19T01:47:05Z</dcterms:created>
  <dcterms:modified xsi:type="dcterms:W3CDTF">2017-08-10T10:30:21Z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