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91" r:id="rId3"/>
    <p:sldId id="308" r:id="rId4"/>
    <p:sldId id="309" r:id="rId5"/>
    <p:sldId id="28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7116" autoAdjust="0"/>
  </p:normalViewPr>
  <p:slideViewPr>
    <p:cSldViewPr snapToGrid="0">
      <p:cViewPr varScale="1">
        <p:scale>
          <a:sx n="120" d="100"/>
          <a:sy n="120" d="100"/>
        </p:scale>
        <p:origin x="13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8/9/17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8/9/17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MySQL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문자열 함수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문자열 함수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컬럼에 저장되어 있는 문자열에 대한 작업을 할수 있는 함수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CONCAT(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문자열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문자열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문자열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mr-IN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…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문자열을 합친다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INSERT(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문자열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시작위치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길이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새로운 문자열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문자열의 시작위치부터 길이 만큼의 문자열을 제거하고 그 자리에 새로운 문자열을 삽입한다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REPLACE(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문자열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기존문자열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새로운 문자열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문자열에서 기존 문자열을 찾아 제거하고 그 자리에 새로운 문자열을 삽입한다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INSTR(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문자열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문자열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2)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문자열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문자열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찾아 위치를 반환한다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위치는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부터 시작하며 문자열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찾지 못하면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반환한다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문자열 함수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LEFT(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문자열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개수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문자열의 좌측부터 개수만큼 가져온다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RIGHT(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문자열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개수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문자열의 우측부터 개수만큼 가져온다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MID(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문자열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시작위치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개수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문자열에서 시작위치에서 개수만큼 가져온다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SUBSTRING(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문자열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시작위치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개수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문자열에서 시작위에서 개수만큼 가져온다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LTRIM(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문자열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문자열의 좌측 공백을 제거한다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RTRIM(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문자열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문자열의 우측 공백을 제거한다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TRIM(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문자열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문자열의 좌우측 공백을 제거한다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1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문자열 함수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LCASE(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문자열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LOWER(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문자열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문자열을 모두 소문자로 변경한다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UCASE(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문자열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UPPER(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문자열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문자열을 모두 대문자로 변경한다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REVERSE(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문자열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문자열을 반대로 가져온다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0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323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문자열 함수들을 사용하면 데이터를 가져올 때 문자열에 관련된 작업을 할 수 있다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604</TotalTime>
  <Words>254</Words>
  <Application>Microsoft Macintosh PowerPoint</Application>
  <PresentationFormat>화면 슬라이드 쇼(4:3)</PresentationFormat>
  <Paragraphs>25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Malgun Gothic</vt:lpstr>
      <vt:lpstr>Segoe UI</vt:lpstr>
      <vt:lpstr>Segoe UI Light</vt:lpstr>
      <vt:lpstr>Arial</vt:lpstr>
      <vt:lpstr>WelcomeDoc</vt:lpstr>
      <vt:lpstr>MySQL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Office365</cp:lastModifiedBy>
  <cp:revision>61</cp:revision>
  <dcterms:created xsi:type="dcterms:W3CDTF">2017-06-19T01:47:05Z</dcterms:created>
  <dcterms:modified xsi:type="dcterms:W3CDTF">2017-08-09T01:51:23Z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