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1" r:id="rId3"/>
    <p:sldId id="310" r:id="rId4"/>
    <p:sldId id="311" r:id="rId5"/>
    <p:sldId id="312" r:id="rId6"/>
    <p:sldId id="313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8/10/17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8/10/17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날짜함수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날짜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날짜에 대한 작업을 하는 함수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now(),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sysdate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current_timestamp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날짜와 시간을 반환한다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curdate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current_date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날짜를 반환한다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curtime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current_time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()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 시간을 반환한다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date_add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INTERVAL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기준값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날짜에서 기준값 만큼 더한다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(YEAR, MONTH, DAY, HOUR, MINUTE, SECOND)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date_sub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INTERVAL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기준값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날짜에서 기준값 만큼 뺀다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(YEAR, MONTH, DAY, HOUR, MINUTE, SECOND)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날짜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5021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YEAR(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날짜의 연도를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MONTH(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날짜의 월을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MONTHNAME(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날짜의 월을 영어로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DAYNAME(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날짜의 요일을 영어로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DAYOFMONTH(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날짜의 월별 일자를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DAYOFWEEK(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날짜의 주별 일자를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일요일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월요일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화요일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WEEKDAY(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날짜의 주별 일자를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월요일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화요일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수요일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날짜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5021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DAYOFYEAR(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일년을 기준으로 한 날짜까지의 날 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WEEK(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일년 중 몇 번째 주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FROM_DAYS(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 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 부터 날 수 만큼 지난 날짜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TO_DAYS(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 부터 날짜까지의 일 수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날짜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5021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DATE_FORMAT(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형식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날짜를 형식에 맞게 만들어 반환한다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년도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%Y(4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%y(2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%M(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긴 월이름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%m(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숫자의 월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%b(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짧은 월 이름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%c(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숫자의 월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요일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%W(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긴 요일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%a(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짧은 요일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 %w(0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일요일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월요일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..)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%D(1th, 2th, 3th..), %d(01, 02, 03, 04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 %e(1, 2, 3,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%j(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일년중 날짜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003,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004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%l (12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3..),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%k(24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%h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(12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03..),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%H(24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00,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03..)</a:t>
            </a:r>
            <a:b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%l (12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시간제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0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날짜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5021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분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(00,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..)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%S(00, 01, 02..), %s(0, 1, 2, 3, ..)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%r(12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시간제 시간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%T(24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시간제 시간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%U(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일요일을 기준으로 계산한 주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%u(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월요일을 기준으로 계산한 주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오후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%p(AM/PM)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함수들을 사용하면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 데이터를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가져올 때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날짜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관련된 작업을 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1073</TotalTime>
  <Words>375</Words>
  <Application>Microsoft Macintosh PowerPoint</Application>
  <PresentationFormat>화면 슬라이드 쇼(4:3)</PresentationFormat>
  <Paragraphs>41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67</cp:revision>
  <dcterms:created xsi:type="dcterms:W3CDTF">2017-06-19T01:47:05Z</dcterms:created>
  <dcterms:modified xsi:type="dcterms:W3CDTF">2017-08-10T08:43:14Z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