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1" r:id="rId3"/>
    <p:sldId id="292" r:id="rId4"/>
    <p:sldId id="28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67" d="100"/>
          <a:sy n="67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8/10/2017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8/10/2017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그룹함수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그룹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조건에 맞는 로우의 컬럼에 대해 집계 값을 가져오는 함수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COUNT(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가져온 로우의 개수를 반환한다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SUM(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가져온 로우의 해당 컬럼에 저장된 값의 총합을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AVG(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가져온 로우의 해당 컬럼에 저장된 값의 평균을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MAX(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가져온 로우의 해당 컬럼에 저장된 값 중 최대 값을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MIN(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: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가져온 로우의 해당 컬럼에 저장된 값 중 최소 값을 가져온다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ㅅ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그룹 함수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사원의 수를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남자 사원의 수를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d005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부서에 근무하고 있는 사원들의 수를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b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to_date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컬럼이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9999-01-01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사원들이 현재 근무하고 있는 사원이다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받고 있는 급여의 총합을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받고 있는 급여의 평균을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받고 있는 급여의 최대 급여액을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받고 있는 급여의 최저 급여액을 구한다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7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그룹함수를 구하면 로우의 수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총합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평균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최대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최소 값을 구할 수 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1094</TotalTime>
  <Words>132</Words>
  <Application>Microsoft Office PowerPoint</Application>
  <PresentationFormat>화면 슬라이드 쇼(4:3)</PresentationFormat>
  <Paragraphs>22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</vt:lpstr>
      <vt:lpstr>Arial</vt:lpstr>
      <vt:lpstr>Segoe UI</vt:lpstr>
      <vt:lpstr>Segoe UI Light</vt:lpstr>
      <vt:lpstr>WelcomeDoc</vt:lpstr>
      <vt:lpstr>MySQL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69</cp:revision>
  <dcterms:created xsi:type="dcterms:W3CDTF">2017-06-19T01:47:05Z</dcterms:created>
  <dcterms:modified xsi:type="dcterms:W3CDTF">2017-08-10T11:56:15Z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