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1" r:id="rId3"/>
    <p:sldId id="294" r:id="rId4"/>
    <p:sldId id="295" r:id="rId5"/>
    <p:sldId id="292" r:id="rId6"/>
    <p:sldId id="293" r:id="rId7"/>
    <p:sldId id="296" r:id="rId8"/>
    <p:sldId id="298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8/14/2017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8/14/2017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Join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데이터 중복의 최소화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베이스에서 가장 중요한 부분은 데이터를 가져오는데 걸리는 시간의 최소화이다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베이스는 저장된 데이터의 총량이 크면 클 수록 데이터를 가져오는데 시간이 오래 걸리게 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때문에 데이터의 중복을 최소화 하여 데이터를 빠르게 가져올 수 있도록 테이블을 구성하게 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과정에서 테이블을 두 개 이상으로 분리될 수 밖에 없다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데이터 중복의 최소화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예를 들어 고객의 구매 정보를 저장하는 테이블이 있고 이 테이블은 고객이름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 전화번호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상품이름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상품가격으로 구성되어 있다고 가정한다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 한명이 여러 상품을 구매할 수 도 있고 같은 상품을 여러 사람이 구매할 수도 있기 때문에 데이터를 상당히 중복 될 수 밖에 없다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66553"/>
              </p:ext>
            </p:extLst>
          </p:nvPr>
        </p:nvGraphicFramePr>
        <p:xfrm>
          <a:off x="1491360" y="3704727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116117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69490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141216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4306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06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운동기구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2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요리기구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8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최길동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010-1111-3333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요리기구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2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010-1111-4444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운동기구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6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010-1111-4444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요리기구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9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8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데이터 중복의 최소화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앞서 살펴본 테이블을 다음과 같이 나누면 데이터의 중복을 최소화 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36265"/>
              </p:ext>
            </p:extLst>
          </p:nvPr>
        </p:nvGraphicFramePr>
        <p:xfrm>
          <a:off x="703697" y="2482850"/>
          <a:ext cx="42910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38">
                  <a:extLst>
                    <a:ext uri="{9D8B030D-6E8A-4147-A177-3AD203B41FA5}">
                      <a16:colId xmlns:a16="http://schemas.microsoft.com/office/drawing/2014/main" val="4061996"/>
                    </a:ext>
                  </a:extLst>
                </a:gridCol>
                <a:gridCol w="1430338">
                  <a:extLst>
                    <a:ext uri="{9D8B030D-6E8A-4147-A177-3AD203B41FA5}">
                      <a16:colId xmlns:a16="http://schemas.microsoft.com/office/drawing/2014/main" val="708274077"/>
                    </a:ext>
                  </a:extLst>
                </a:gridCol>
                <a:gridCol w="1430338">
                  <a:extLst>
                    <a:ext uri="{9D8B030D-6E8A-4147-A177-3AD203B41FA5}">
                      <a16:colId xmlns:a16="http://schemas.microsoft.com/office/drawing/2014/main" val="1315388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8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최길동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010-1111-3333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9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010-1111-4444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291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03231"/>
              </p:ext>
            </p:extLst>
          </p:nvPr>
        </p:nvGraphicFramePr>
        <p:xfrm>
          <a:off x="4381499" y="4155140"/>
          <a:ext cx="42910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38">
                  <a:extLst>
                    <a:ext uri="{9D8B030D-6E8A-4147-A177-3AD203B41FA5}">
                      <a16:colId xmlns:a16="http://schemas.microsoft.com/office/drawing/2014/main" val="4061996"/>
                    </a:ext>
                  </a:extLst>
                </a:gridCol>
                <a:gridCol w="1430338">
                  <a:extLst>
                    <a:ext uri="{9D8B030D-6E8A-4147-A177-3AD203B41FA5}">
                      <a16:colId xmlns:a16="http://schemas.microsoft.com/office/drawing/2014/main" val="708274077"/>
                    </a:ext>
                  </a:extLst>
                </a:gridCol>
                <a:gridCol w="1430338">
                  <a:extLst>
                    <a:ext uri="{9D8B030D-6E8A-4147-A177-3AD203B41FA5}">
                      <a16:colId xmlns:a16="http://schemas.microsoft.com/office/drawing/2014/main" val="1315388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운동기구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8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요리기구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9596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67786"/>
              </p:ext>
            </p:extLst>
          </p:nvPr>
        </p:nvGraphicFramePr>
        <p:xfrm>
          <a:off x="1166811" y="4155140"/>
          <a:ext cx="28606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38">
                  <a:extLst>
                    <a:ext uri="{9D8B030D-6E8A-4147-A177-3AD203B41FA5}">
                      <a16:colId xmlns:a16="http://schemas.microsoft.com/office/drawing/2014/main" val="4061996"/>
                    </a:ext>
                  </a:extLst>
                </a:gridCol>
                <a:gridCol w="1430338">
                  <a:extLst>
                    <a:ext uri="{9D8B030D-6E8A-4147-A177-3AD203B41FA5}">
                      <a16:colId xmlns:a16="http://schemas.microsoft.com/office/drawing/2014/main" val="708274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8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9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60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2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30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9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Join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위와 같이 데이터의 중복을 최소화 하기 위해 테이블을 분리 시킨 후 데이터를 가져올 때 여러 테이블을 하나의 결과로 가져와야 하는데 이럴 때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Join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문을 사용한다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Join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문을 사용하면 여러 테이블의 데이터를 한번에 가져올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77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기본 </a:t>
            </a:r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Join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여러 테이블을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join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할 때는 테이블의 이름을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구분하여 작성하여 주고 각 테이블의 컬럼명을 기술하여 주면 원하는 데이터를 가져올 수 있다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컬럼명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1,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컬럼명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2,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컬럼명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b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from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테이블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테이블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사원들의 사원번호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근무 부서 번호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근무 부서 이름을 가져온다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사원번호를 기준으로 오름 차순 정렬한다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기본 </a:t>
            </a:r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Join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Join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문을 사용하게 되면 다 대 다의 관계로 가져오게 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때문에 잘못된 데이터가 구성될 수 있는데 이를 위해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join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조건문을 작성해야 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7" y="3519486"/>
            <a:ext cx="3552825" cy="1704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97" y="3548061"/>
            <a:ext cx="3314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기본 </a:t>
            </a:r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Join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사원의 사원번호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근무 부서 번호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근무 부서 이름을 가져온다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b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사원 번호를 기준으로 오름 차순 정렬한다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사원들의 사원번호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first_name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근무 부서 번호를 가져온다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사원들의 사원번호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first_name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받고 있는 급여액을 가져온다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사원들의 사원번호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first_name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근무 부서 이름을 가져온다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여러 테이블에서 데이터를 동시에 가져올 때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join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문을 사용한다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Join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문은 다 대 다의 관계로 가져오기 때문에 잘못된 데이터를 포함한다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제거하기 위해 조건문을 설정해야 한다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1152</TotalTime>
  <Words>332</Words>
  <Application>Microsoft Office PowerPoint</Application>
  <PresentationFormat>화면 슬라이드 쇼(4:3)</PresentationFormat>
  <Paragraphs>89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</vt:lpstr>
      <vt:lpstr>Arial</vt:lpstr>
      <vt:lpstr>Segoe UI</vt:lpstr>
      <vt:lpstr>Segoe UI Light</vt:lpstr>
      <vt:lpstr>WelcomeDoc</vt:lpstr>
      <vt:lpstr>MySQL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81</cp:revision>
  <dcterms:created xsi:type="dcterms:W3CDTF">2017-06-19T01:47:05Z</dcterms:created>
  <dcterms:modified xsi:type="dcterms:W3CDTF">2017-08-14T07:06:55Z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