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99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8/14/2017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8/14/2017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bg1"/>
                </a:solidFill>
              </a:rPr>
              <a:t>서브쿼리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서브 쿼리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쿼리문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안에 쿼리문이 있는 것을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서브쿼리라고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부른다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조건문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등을 만들 때 값을 직접 지정하지 못하고 쿼리문을 통해 구해와야 할 경우 서브 쿼리를 통해 값을 구해와 조건문을 완성 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받는 급여의 평균보다 많이 받는 사원들의 사원번호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급여액을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d001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부서에 근무하고 있는 사원들의 사원번호와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first_name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1960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이후에 태어난 사원들이 근무하고 사원들의 사원번호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근무 부서 번호를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5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쿼리문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완성을 위해 필요한 값을 정할 수가 없다면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서브쿼리를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이용해 값을 구해와 적용한다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1169</TotalTime>
  <Words>99</Words>
  <Application>Microsoft Office PowerPoint</Application>
  <PresentationFormat>화면 슬라이드 쇼(4:3)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Segoe UI</vt:lpstr>
      <vt:lpstr>Segoe UI Light</vt:lpstr>
      <vt:lpstr>WelcomeDoc</vt:lpstr>
      <vt:lpstr>MySQL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84</cp:revision>
  <dcterms:created xsi:type="dcterms:W3CDTF">2017-06-19T01:47:05Z</dcterms:created>
  <dcterms:modified xsi:type="dcterms:W3CDTF">2017-08-14T08:19:38Z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