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301" r:id="rId4"/>
    <p:sldId id="302" r:id="rId5"/>
    <p:sldId id="303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8/16/17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8/16/17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데이터베이스 생성 및 테이블 생성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베이스 만들기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생성은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database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구문을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database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생성한 데이터베이스는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문을 이용하여 선택해야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utf-8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인코딩 타입의 한글을 저장하려면 다음과 같이 언어 타입을 지정해준다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create database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character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 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'utf8’</a:t>
            </a:r>
            <a:b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collate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'utf8_general_ci';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 만들기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데이터베이스를 선택 한 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table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명령문을 이용해 테이블 생성한다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table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컬럼이름 자료형 제약조건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컬럼이름 자료형 제약조건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2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자료형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dev.mysql.com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/doc/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refman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/5.7/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/data-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types.html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9453"/>
              </p:ext>
            </p:extLst>
          </p:nvPr>
        </p:nvGraphicFramePr>
        <p:xfrm>
          <a:off x="1491360" y="2247605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938"/>
                <a:gridCol w="43550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고정길이 문자열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255byte)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가변길이 문자열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65535byte)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정수형 타입</a:t>
                      </a:r>
                      <a:r>
                        <a:rPr lang="en-US" altLang="ko-KR" dirty="0" smtClean="0"/>
                        <a:t>(4byte)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bigint</a:t>
                      </a:r>
                      <a:r>
                        <a:rPr lang="en-US" altLang="ko-KR" dirty="0" smtClean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정수형 타입</a:t>
                      </a:r>
                      <a:r>
                        <a:rPr lang="en-US" altLang="ko-KR" dirty="0" smtClean="0"/>
                        <a:t>(8byte)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float(n</a:t>
                      </a:r>
                      <a:r>
                        <a:rPr lang="en-US" altLang="ko-KR" baseline="0" dirty="0" smtClean="0"/>
                        <a:t>, 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부동소수점 타입</a:t>
                      </a:r>
                      <a:r>
                        <a:rPr lang="en-US" altLang="ko-KR" dirty="0" smtClean="0"/>
                        <a:t>(4byte)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double(n, 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부동소수점 타입</a:t>
                      </a:r>
                      <a:r>
                        <a:rPr lang="en-US" altLang="ko-KR" dirty="0" smtClean="0"/>
                        <a:t>(8byte)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날짜와 시간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서브쿼리를 이용한 테이블 생성하기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문을 통해 가져온 결과를 이용해 테이블을 생성할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table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create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문을 이용하여 데이터베이스와 테이블을 생성할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1366</TotalTime>
  <Words>159</Words>
  <Application>Microsoft Macintosh PowerPoint</Application>
  <PresentationFormat>화면 슬라이드 쇼(4:3)</PresentationFormat>
  <Paragraphs>41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Malgun Gothic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96</cp:revision>
  <dcterms:created xsi:type="dcterms:W3CDTF">2017-06-19T01:47:05Z</dcterms:created>
  <dcterms:modified xsi:type="dcterms:W3CDTF">2017-08-16T11:44:45Z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