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90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8/6/2017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8/6/2017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ysq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ql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MySQL </a:t>
            </a:r>
            <a:r>
              <a:rPr lang="ko-KR" altLang="en-US" sz="1800" dirty="0">
                <a:solidFill>
                  <a:schemeClr val="bg1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MySQL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설치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http://mysql.org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 Community Server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17839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http://mysql.org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 Community Server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234</TotalTime>
  <Words>36</Words>
  <Application>Microsoft Office PowerPoint</Application>
  <PresentationFormat>화면 슬라이드 쇼(4:3)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36</cp:revision>
  <dcterms:created xsi:type="dcterms:W3CDTF">2017-06-19T01:47:05Z</dcterms:created>
  <dcterms:modified xsi:type="dcterms:W3CDTF">2017-08-06T09:12:03Z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