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00" r:id="rId3"/>
    <p:sldId id="301" r:id="rId4"/>
    <p:sldId id="302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4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8/16/2017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8/16/2017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저장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수정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저장하기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insert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활용하면 데이터를 저장할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때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로우 단위로 저장된다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insert into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values 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insert into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values 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저장될 값을 지정하지 않으면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저장된다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수정하기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update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활용하면 데이터를 수정할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Update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where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조건식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삭제하기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delete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활용하면 데이터를 삭제할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Delete from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where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조건식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insert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활용하면 테이블에 로우를 추가할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Update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활용하면 데이터를 수정할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Delete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문을 활용하면 로우를 삭제할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1408</TotalTime>
  <Words>122</Words>
  <Application>Microsoft Office PowerPoint</Application>
  <PresentationFormat>화면 슬라이드 쇼(4:3)</PresentationFormat>
  <Paragraphs>21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Segoe UI</vt:lpstr>
      <vt:lpstr>Segoe UI Light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101</cp:revision>
  <dcterms:created xsi:type="dcterms:W3CDTF">2017-06-19T01:47:05Z</dcterms:created>
  <dcterms:modified xsi:type="dcterms:W3CDTF">2017-08-16T12:24:49Z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