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300" r:id="rId3"/>
    <p:sldId id="28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 " lastIdx="5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FF9B45"/>
    <a:srgbClr val="DD462F"/>
    <a:srgbClr val="F8CFB6"/>
    <a:srgbClr val="F8CAB6"/>
    <a:srgbClr val="923922"/>
    <a:srgbClr val="404040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533" autoAdjust="0"/>
    <p:restoredTop sz="97116" autoAdjust="0"/>
  </p:normalViewPr>
  <p:slideViewPr>
    <p:cSldViewPr snapToGrid="0">
      <p:cViewPr varScale="1">
        <p:scale>
          <a:sx n="120" d="100"/>
          <a:sy n="120" d="100"/>
        </p:scale>
        <p:origin x="106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commentAuthors" Target="commentAuthors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5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EC13577B-6902-467D-A26C-08A0DD5E4E03}" type="datetimeFigureOut">
              <a:rPr lang="en-US" altLang="ko-KR" smtClean="0"/>
              <a:pPr/>
              <a:t>8/17/17</a:t>
            </a:fld>
            <a:endParaRPr lang="ko-K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dirty="0"/>
              <a:t>슬라이드 쇼 모드에서 화살표를 클릭하여 링크를 방문하세요</a:t>
            </a:r>
            <a:r>
              <a:rPr dirty="0"/>
              <a:t>.</a:t>
            </a:r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963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91213" y="262785"/>
            <a:ext cx="8761576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90857" y="262785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87533" y="443128"/>
            <a:ext cx="3328895" cy="641350"/>
          </a:xfrm>
        </p:spPr>
        <p:txBody>
          <a:bodyPr anchor="b"/>
          <a:lstStyle>
            <a:lvl1pPr marL="0" indent="0">
              <a:buNone/>
              <a:defRPr sz="18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6208" y="1431011"/>
            <a:ext cx="331022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Lorem ipsum 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90857" y="262785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87533" y="443128"/>
            <a:ext cx="3328895" cy="641350"/>
          </a:xfrm>
        </p:spPr>
        <p:txBody>
          <a:bodyPr anchor="b"/>
          <a:lstStyle>
            <a:lvl1pPr marL="0" indent="0">
              <a:buNone/>
              <a:defRPr sz="18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5206808" y="1828846"/>
            <a:ext cx="331022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4586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91214" y="262785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/>
          <p:cNvSpPr/>
          <p:nvPr userDrawn="1"/>
        </p:nvSpPr>
        <p:spPr>
          <a:xfrm>
            <a:off x="191213" y="262785"/>
            <a:ext cx="8761576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3326" y="1061482"/>
            <a:ext cx="3263102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87533" y="1539506"/>
            <a:ext cx="4700361" cy="641350"/>
          </a:xfrm>
        </p:spPr>
        <p:txBody>
          <a:bodyPr anchor="b">
            <a:normAutofit/>
          </a:bodyPr>
          <a:lstStyle>
            <a:lvl1pPr marL="0" indent="0">
              <a:buNone/>
              <a:defRPr sz="2700" b="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6208" y="2560640"/>
            <a:ext cx="7081986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Lorem ipsum 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8BEEBAAA-29B5-4AF5-BC5F-7E580C29002D}" type="datetimeFigureOut">
              <a:rPr lang="en-US" altLang="ko-KR" smtClean="0"/>
              <a:pPr/>
              <a:t>8/17/17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</p:sldLayoutIdLst>
  <p:txStyles>
    <p:titleStyle>
      <a:lvl1pPr algn="l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28650" y="1730493"/>
            <a:ext cx="7886700" cy="1790700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MySQL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641715" y="3057079"/>
            <a:ext cx="7187052" cy="8533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 smtClean="0">
                <a:solidFill>
                  <a:schemeClr val="bg1"/>
                </a:solidFill>
              </a:rPr>
              <a:t>테이블 변경하기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06207" y="583540"/>
            <a:ext cx="4588504" cy="481013"/>
          </a:xfrm>
        </p:spPr>
        <p:txBody>
          <a:bodyPr>
            <a:normAutofit/>
          </a:bodyPr>
          <a:lstStyle/>
          <a:p>
            <a:pPr lvl="0"/>
            <a:r>
              <a:rPr lang="ko-KR" altLang="en-US" dirty="0" smtClean="0">
                <a:solidFill>
                  <a:srgbClr val="E7E6E6">
                    <a:lumMod val="25000"/>
                  </a:srgbClr>
                </a:solidFill>
                <a:latin typeface="Malgun Gothic" panose="020B0503020000020004" pitchFamily="34" charset="-127"/>
              </a:rPr>
              <a:t>테이블 변경하기</a:t>
            </a:r>
            <a:endParaRPr lang="ko-KR" dirty="0">
              <a:solidFill>
                <a:srgbClr val="E7E6E6">
                  <a:lumMod val="25000"/>
                </a:srgbClr>
              </a:solidFill>
              <a:latin typeface="Malgun Gothic" panose="020B0503020000020004" pitchFamily="34" charset="-127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06207" y="1432720"/>
            <a:ext cx="8266306" cy="44970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존재하는 테이블의 이름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속성 등을 변경할 수 있다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rename table </a:t>
            </a:r>
            <a:r>
              <a:rPr lang="en-US" altLang="ko-KR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old_name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to </a:t>
            </a:r>
            <a:r>
              <a:rPr lang="en-US" altLang="ko-KR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new_name</a:t>
            </a:r>
            <a:endParaRPr lang="en-US" altLang="ko-KR" sz="20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alter table </a:t>
            </a:r>
            <a:r>
              <a:rPr lang="en-US" altLang="ko-KR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table_name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modify column type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alter table </a:t>
            </a:r>
            <a:r>
              <a:rPr lang="en-US" altLang="ko-KR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table_name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change </a:t>
            </a:r>
            <a:r>
              <a:rPr lang="en-US" altLang="ko-KR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old_column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new_column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type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alter table </a:t>
            </a:r>
            <a:r>
              <a:rPr lang="en-US" altLang="ko-KR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table_name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add </a:t>
            </a:r>
            <a:r>
              <a:rPr lang="en-US" altLang="ko-KR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new_column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type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alter table </a:t>
            </a:r>
            <a:r>
              <a:rPr lang="en-US" altLang="ko-KR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table_name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drop </a:t>
            </a:r>
            <a:r>
              <a:rPr lang="en-US" altLang="ko-KR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column_name</a:t>
            </a:r>
            <a:endParaRPr lang="en-US" altLang="ko-KR" sz="20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drop table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테이블명</a:t>
            </a:r>
            <a:endParaRPr lang="en-US" altLang="ko-KR" sz="20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852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06209" y="1694111"/>
            <a:ext cx="6831414" cy="481013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Malgun Gothic" panose="020B0503020000020004" pitchFamily="34" charset="-127"/>
              </a:rPr>
              <a:t>학습정리</a:t>
            </a:r>
          </a:p>
        </p:txBody>
      </p:sp>
      <p:sp>
        <p:nvSpPr>
          <p:cNvPr id="22" name="Content Placeholder 4"/>
          <p:cNvSpPr txBox="1">
            <a:spLocks/>
          </p:cNvSpPr>
          <p:nvPr/>
        </p:nvSpPr>
        <p:spPr>
          <a:xfrm>
            <a:off x="523665" y="2468586"/>
            <a:ext cx="8266306" cy="323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algun Gothic" panose="020B0503020000020004" pitchFamily="34" charset="-127"/>
                <a:cs typeface="+mn-cs"/>
              </a:defRPr>
            </a:lvl1pPr>
            <a:lvl2pPr marL="5143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9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2pPr>
            <a:lvl3pPr marL="8572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9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3pPr>
            <a:lvl4pPr marL="12001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9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4pPr>
            <a:lvl5pPr marL="15430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rename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명령문을 사용하면 테이블의 이름을 변경할 수 있다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alter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명령문을 사용하면 테이블의 컬럼을 변경하거나 추가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삭제할 수 있다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drop table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명령문을 사용하면 테이블을 삭제할 수 있다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20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2794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" id="{B4772A15-72BD-4AAD-8FAA-94DCD7B51A0F}" vid="{BA89760C-6CF6-4B8C-919E-A51D181D7D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시작</Template>
  <TotalTime>1429</TotalTime>
  <Words>88</Words>
  <Application>Microsoft Macintosh PowerPoint</Application>
  <PresentationFormat>화면 슬라이드 쇼(4:3)</PresentationFormat>
  <Paragraphs>17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Malgun Gothic</vt:lpstr>
      <vt:lpstr>Segoe UI</vt:lpstr>
      <vt:lpstr>Segoe UI Light</vt:lpstr>
      <vt:lpstr>Arial</vt:lpstr>
      <vt:lpstr>WelcomeDoc</vt:lpstr>
      <vt:lpstr>MySQL</vt:lpstr>
      <vt:lpstr>PowerPoint 프레젠테이션</vt:lpstr>
      <vt:lpstr>PowerPoint 프레젠테이션</vt:lpstr>
    </vt:vector>
  </TitlesOfParts>
  <Company>sdl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윤재성</dc:creator>
  <cp:keywords/>
  <cp:lastModifiedBy>Office365</cp:lastModifiedBy>
  <cp:revision>105</cp:revision>
  <dcterms:created xsi:type="dcterms:W3CDTF">2017-06-19T01:47:05Z</dcterms:created>
  <dcterms:modified xsi:type="dcterms:W3CDTF">2017-08-17T07:22:09Z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TM10001108</vt:lpwstr>
  </property>
</Properties>
</file>