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00" r:id="rId3"/>
    <p:sldId id="301" r:id="rId4"/>
    <p:sldId id="302" r:id="rId5"/>
    <p:sldId id="28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48" autoAdjust="0"/>
    <p:restoredTop sz="97116" autoAdjust="0"/>
  </p:normalViewPr>
  <p:slideViewPr>
    <p:cSldViewPr snapToGrid="0">
      <p:cViewPr varScale="1">
        <p:scale>
          <a:sx n="120" d="100"/>
          <a:sy n="120" d="100"/>
        </p:scale>
        <p:origin x="10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8/17/17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8/17/17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MySQL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제약조건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제약조건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컬럼에 저장될 데이터의 조건을 설정하는 것을 제약조건이라고 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제약 조건을 설정하면 조건에 위배되는 데이터는 저장할 수가 없으므로 데이터의 무결성을 보장할 수 있다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데이터베이스내의 테이블들은 여러 개발자가 사용할 수 있으므로 테이블을 만들때 제약 조건을 설정하는 것은 매우 중요하다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85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제약조건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primary key :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컬럼에 중복된 데이터를 저장할 수 없으며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null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값을 허용하지 않는다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주로 각 로우를 구분하기 위한 유일한 값을 저장하는 컬럼에 사용한다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기본키라고도 부른다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fo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reign key :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특정 테이블의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primary key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컬럼에 저장되어 있는 값만 저장할 수 있도록 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흔히 참조키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외래키라고 부르며 지정된 테이블의 기본키 컬럼을 참조하여 참조하는 기본키 컬럼에 저장되어 있는 값만 저장할 수 있다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null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값을 허용한다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not null :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컬럼에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null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값을 저장할 수 없으며 쿼리문을 통해 반드시 값이 지정되어야 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7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제약조건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unique :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컬럼에 중복된 값을 저장할 수 없다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null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은 허용한다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check :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값의 범위나 종류를 지정하여 조건에 맞는 값만 저장할 수 있도록 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check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제약조건은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지원하지 않는다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default : null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 들어올 경우 기본 설정되는 값을 지정한다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default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설정할 경우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컬럼에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null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저장할 수 없다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2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4049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제약조건을 사용하면 데이터의 무결성을 보장할 수 있다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primary key :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중복을 허용하지 않으며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null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허용하지 않는다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foreign key :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지정된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primary key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컬럼의 값만 저장할 수 있다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null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허용한다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not null :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컬럼에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null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허용하지 않는다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unique : null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은 허용하지만 중복된 값은 허용하지 않는다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default :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기본값을 설정한다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1477</TotalTime>
  <Words>255</Words>
  <Application>Microsoft Macintosh PowerPoint</Application>
  <PresentationFormat>화면 슬라이드 쇼(4:3)</PresentationFormat>
  <Paragraphs>24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</vt:lpstr>
      <vt:lpstr>Segoe UI</vt:lpstr>
      <vt:lpstr>Segoe UI Light</vt:lpstr>
      <vt:lpstr>Arial</vt:lpstr>
      <vt:lpstr>WelcomeDoc</vt:lpstr>
      <vt:lpstr>MySQL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108</cp:revision>
  <dcterms:created xsi:type="dcterms:W3CDTF">2017-06-19T01:47:05Z</dcterms:created>
  <dcterms:modified xsi:type="dcterms:W3CDTF">2017-08-17T08:11:44Z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