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00" r:id="rId3"/>
    <p:sldId id="301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3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8/17/17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8/17/17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bg1"/>
                </a:solidFill>
              </a:rPr>
              <a:t>시퀀스</a:t>
            </a:r>
            <a:r>
              <a:rPr lang="en-US" altLang="ko-KR" sz="1800" dirty="0" smtClean="0">
                <a:solidFill>
                  <a:schemeClr val="bg1"/>
                </a:solidFill>
              </a:rPr>
              <a:t>,</a:t>
            </a:r>
            <a:r>
              <a:rPr lang="ko-KR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</a:rPr>
              <a:t>limit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시퀀스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로우를 추가할 때 자동으로 증가하는 값이 저장되는 것을 시퀀스라고 부른다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시퀀스는 데이터베이스 마다 사용하는 방법이 다르므로 반드시 파악해야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은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auto_increment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키워드를 설정해주면된다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insert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할 때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auto_increment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설정한 컬럼은 제외한다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limit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해서 가져온 로우에서 원하는 범위의 로우만 가지고 올 때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게시판 등에서 사용하는 페이징 기법을 구현할 때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베이스마다 구현하는 방법이 다르므로 반드시 파악해야 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limit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시작인덱스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개수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404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시퀀스를 사용하면 자동으로 증가되어 저장되는 컬럼을 만들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limit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사용하면 정해진 범위에 해당하는 로우를 가져올 수 있다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1480</TotalTime>
  <Words>111</Words>
  <Application>Microsoft Macintosh PowerPoint</Application>
  <PresentationFormat>화면 슬라이드 쇼(4:3)</PresentationFormat>
  <Paragraphs>18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109</cp:revision>
  <dcterms:created xsi:type="dcterms:W3CDTF">2017-06-19T01:47:05Z</dcterms:created>
  <dcterms:modified xsi:type="dcterms:W3CDTF">2017-08-17T08:15:59Z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