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0" r:id="rId3"/>
    <p:sldId id="291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8/17/2017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8/17/2017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뷰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뷰는 가상의 테이블을 의미한다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개이상의 테이블을 조인하거나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서브쿼리를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사용하는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문은 쿼리문이 복잡해지게 되는데 이를 매번 사용하게 되면 개발자의 불편함이 따르게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때 조인이나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서브쿼리를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사용해 얻어진 결과를 뷰로 만들어 놓으면 개발자는 뷰를 통해 결과를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얻어로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사실 뷰는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 통해 얻어진 결과를 가지고 있는 것이 아니라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문 자체를 가지고 있어 뷰를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하면 이전에 사용한 쿼리문이 실행되어 결과를 가져오게 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Create view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뷰이름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as select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쿼리문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Drop view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뷰이름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쿼리문을 이용해 뷰를 만들면 이후 부터는 편하게 데이터를 조회할 수 있다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303</TotalTime>
  <Words>108</Words>
  <Application>Microsoft Office PowerPoint</Application>
  <PresentationFormat>화면 슬라이드 쇼(4:3)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44</cp:revision>
  <dcterms:created xsi:type="dcterms:W3CDTF">2017-06-19T01:47:05Z</dcterms:created>
  <dcterms:modified xsi:type="dcterms:W3CDTF">2017-08-17T12:51:06Z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