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0" r:id="rId3"/>
    <p:sldId id="291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8/6/2017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8/6/2017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학습을 위한 데이터 베이스 설치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Employees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베이스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학습을 위해 만들어서 제공하고 있는 데이터 베이스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The Employees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10" y="2028824"/>
            <a:ext cx="4508500" cy="463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베이스 설치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Path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</a:t>
            </a: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path MySQL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 폴더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\bin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Employees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베이스 폴더 이동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베이스 설치</a:t>
            </a: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–u root –p –t &lt;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employees.sql</a:t>
            </a: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Employees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데이터 베이스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242</TotalTime>
  <Words>37</Words>
  <Application>Microsoft Office PowerPoint</Application>
  <PresentationFormat>화면 슬라이드 쇼(4:3)</PresentationFormat>
  <Paragraphs>13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Segoe UI</vt:lpstr>
      <vt:lpstr>Segoe UI Light</vt:lpstr>
      <vt:lpstr>WelcomeDoc</vt:lpstr>
      <vt:lpstr>MySQL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39</cp:revision>
  <dcterms:created xsi:type="dcterms:W3CDTF">2017-06-19T01:47:05Z</dcterms:created>
  <dcterms:modified xsi:type="dcterms:W3CDTF">2017-08-06T09:22:53Z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